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92" r:id="rId4"/>
    <p:sldId id="263" r:id="rId5"/>
    <p:sldId id="271" r:id="rId6"/>
    <p:sldId id="293" r:id="rId7"/>
    <p:sldId id="274" r:id="rId8"/>
    <p:sldId id="283" r:id="rId9"/>
    <p:sldId id="294" r:id="rId10"/>
    <p:sldId id="287" r:id="rId11"/>
    <p:sldId id="295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y3d0Ng3eaNondP0uMh9jw" hashData="M2ZnkYparkPQJcDPn9NaqlRS4S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B38B"/>
    <a:srgbClr val="BABF9D"/>
    <a:srgbClr val="9F945B"/>
    <a:srgbClr val="6D8947"/>
    <a:srgbClr val="71864A"/>
    <a:srgbClr val="B69984"/>
    <a:srgbClr val="A78969"/>
    <a:srgbClr val="B9C5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B6C846E-9C98-41F5-A03F-2FEEC6CCC880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30794B3-3BE5-4E32-8EEE-F572306698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DD62B-E89F-459F-A07C-1E33127C441D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5FAFB-DAD4-4ACB-934C-FFFA1F848B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F91AC-5F65-4295-A5F1-82620A4B4A18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6777C-8618-4FAA-B42D-AEA6B1E222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59DCA-D3AB-4BC6-A46E-449BD00CDAE1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957A1-52E1-4C2E-AB7D-BF1E819559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69E85-3927-4AB2-BDAA-6C6517370D72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39BBD-4586-4BE7-8D5F-5AC4FEAAE3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C189D-B8F8-41F4-9B36-6F4B4E425E6E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C22E4-A7B8-4F14-90C4-EDFE6DF194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26C45-A9C3-49C9-9967-DE03B05AF50F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A2B76-4355-4F5D-953E-011D7D045B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EE601-97B7-4B31-AAC3-76F17E4E0301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32E87-F519-44ED-B570-3238482886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53753-F943-494E-87B2-13DF4B98E3F3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8DB01-C7EE-47E6-82CF-DF6906F71C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04A92-07A9-4395-AAC3-F1253BFFC15D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3C061-364C-403E-B442-C5AF47E3E9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D74BA-C640-475C-8AAA-A8513DDC0DC8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001DF-2527-4D4B-9C3D-ACE94615CF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E82B0-6068-4E76-8F56-55F6FC485765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5FC3D-9FF8-422B-93D5-28057577EF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F15FD-1AC7-4C56-93F8-FBBB6363D3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EF2133-68AE-45F8-82B1-A2A932016F09}" type="datetimeFigureOut">
              <a:rPr lang="en-US"/>
              <a:pPr>
                <a:defRPr/>
              </a:pPr>
              <a:t>4/21/2014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B37088-3FB6-496B-BE65-98AF8B5F76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31495A9-ADBC-4334-B3DE-2F3E1288ED9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Elena Zanescu\My Documents\Z lucr dupa 2 08 2013\Pt red bons inflor\Pt red bons infl  n 1  x 1 1\Diapozitiv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C:\Documents and Settings\Elena Zanescu\My Documents\My Pictures\Titl bons fl\Imagine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69700">
            <a:off x="827088" y="765175"/>
            <a:ext cx="2552700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  <p:sndAc>
      <p:stSnd loop="1">
        <p:snd r:embed="rId2" name="B f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Elena Zanescu\My Documents\Z lucr dupa 2 08 2013\Pt red bons inflor\Pt red bons infl  n 1  x 1 1\Diapozitiv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C:\Documents and Settings\Elena Zanescu\My Documents\My Pictures\Titl bons fl\Imagine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330300">
            <a:off x="827088" y="765175"/>
            <a:ext cx="2552700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 bons flori n  2  x 1 1\Diapozitiv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infl  n 1  x 1 1\Diapozitiv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 bons infl  n 1  x 1 1\Diapozitiv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bons inflor\Pt redbons infl n   4  x 1 1\Diapozitiv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 lucr dupa 2 08 2013\Pt red bons inflor\Pt red bons infl  n 1  x 1 1\Diapozitiv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ena Zanescu\My Documents\Z lucr dupa 2 08 2013\Pt red bons inflor\Pt red bons infl  n 1  x 1 1\Diapozitiv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bons inflor\Pt red bons infl  n 1  x 1 1\Diapozitiv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 bons infl  n 1  x 1 1\Diapozitiv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infl  n 1  x 1 1\Diapozitiv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bons infl n   4  x 1 1\Diapozitiv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bons inflor\Pt red bons infl  n 1  x 1 1\Diapozitiv1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 lucr dupa 2 08 2013\Pt red bons inflor\Pt red bons infl  n 1  x 1 1\Diapozitiv1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ena Zanescu\My Documents\Z lucr dupa 2 08 2013\Pt red bons inflor\Pt red bons flori n  2  x 1 1\Diapozitiv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bons inflor\Pt redbons infl n   4  x 1 1\Diapozitiv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 bons infl  n 1  x 1 1\Diapozitiv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infl  n 1  x 1 1\Diapozitiv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 bons infl  n 1  x 1 1\Diapozitiv1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ena Zanescu\My Documents\Z lucr dupa 2 08 2013\Pt red bons inflor\Pt red bons flori n  2  x 1 1\Diapozitiv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bons inflor\Pt red bons infl  n 1  x 1 1\Diapozitiv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bons infl n   4  x 1 1\Diapozitiv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flori n  2  x 1 1\Diapozitiv1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 bons infl  n 1  x 1 1\Diapozitiv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bons inflor\Pt red bons infl  n 1  x 1 1\Diapozitiv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ena Zanescu\My Documents\Z lucr dupa 2 08 2013\Pt red bons inflor\Pt red bons infl  n 1  x 1 1\Diapozitiv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 bons flori n  2  x 1 1\Diapozitiv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flori n  2  x 1 1\Diapozitiv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 bons flori n  2  x 1 1\Diapozitiv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bons inflor\Pt red bons flori n  2  x 1 1\Diapozitiv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 lucr dupa 2 08 2013\Pt red bons inflor\Pt red bons flori n  2  x 1 1\Diapozitiv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 lucr dupa 2 08 2013\Pt red bons inflor\Pt red bons flori n  2  x 1 1\Diapozitiv1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ena Zanescu\My Documents\Z lucr dupa 2 08 2013\Pt red bons inflor\Pt red bons fl n 3    x 1 1\Diapozitiv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bons inflor\Pt red bons fl n 3    x 1 1\Diapozitiv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 bons flori n  2  x 1 1\Diapozitiv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flori n  2  x 1 1\Diapozitiv1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 bons flori n  2  x 1 1\Diapozitiv1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lena Zanescu\My Documents\Z lucr dupa 2 08 2013\Pt red bons inflor\Pt red bons fl n 3    x 1 1\Diapozitiv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bons inflor\Pt red bons fl n 3    x 1 1\Diapozitiv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bons infl n   4  x 1 1\Diapozitiv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bons inflor\Pt red bons fl n 3    x 1 1\Diapozitiv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bons inflor\Pt red bons fl n 3    x 1 1\Diapozitiv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bons inflor\Pt red bons infl  n 1  x 1 1\Diapozitiv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 lucr dupa 2 08 2013\Pt red bons inflor\Pt red bons flori n  2  x 1 1\Diapozitiv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" descr="C:\Documents and Settings\Elena Zanescu\My Documents\My Pictures\Titl bons fl\Imagine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ena Zanescu\My Documents\Z lucr dupa 2 08 2013\Pt red bons inflor\Pt red bons flori n  2  x 1 1\Diapozitiv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bons inflor\Pt red bons infl  n 1  x 1 1\Diapozitiv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tăText 4"/>
          <p:cNvSpPr txBox="1">
            <a:spLocks noChangeArrowheads="1"/>
          </p:cNvSpPr>
          <p:nvPr/>
        </p:nvSpPr>
        <p:spPr bwMode="auto">
          <a:xfrm>
            <a:off x="971550" y="333375"/>
            <a:ext cx="2305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6D8947"/>
                </a:solidFill>
                <a:latin typeface="Times New Roman" pitchFamily="18" charset="0"/>
                <a:cs typeface="Times New Roman" pitchFamily="18" charset="0"/>
              </a:rPr>
              <a:t>Bonne </a:t>
            </a:r>
            <a:r>
              <a:rPr lang="en-US" sz="2400" b="1" i="1" dirty="0" err="1">
                <a:solidFill>
                  <a:srgbClr val="6D8947"/>
                </a:solidFill>
                <a:latin typeface="Times New Roman" pitchFamily="18" charset="0"/>
                <a:cs typeface="Times New Roman" pitchFamily="18" charset="0"/>
              </a:rPr>
              <a:t>journée</a:t>
            </a:r>
            <a:r>
              <a:rPr lang="en-US" sz="2400" b="1" i="1" dirty="0">
                <a:solidFill>
                  <a:srgbClr val="6D8947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7019925" y="5661025"/>
            <a:ext cx="18367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>
            <a:spAutoFit/>
          </a:bodyPr>
          <a:lstStyle/>
          <a:p>
            <a:pPr algn="ctr"/>
            <a:r>
              <a:rPr lang="ro-RO" sz="1200" b="1" i="1" dirty="0">
                <a:solidFill>
                  <a:srgbClr val="AAB38B"/>
                </a:solidFill>
                <a:latin typeface="Times New Roman" pitchFamily="18" charset="0"/>
                <a:cs typeface="Times New Roman" pitchFamily="18" charset="0"/>
              </a:rPr>
              <a:t>Photos du web</a:t>
            </a:r>
          </a:p>
          <a:p>
            <a:pPr algn="ctr" eaLnBrk="0" hangingPunct="0"/>
            <a:r>
              <a:rPr lang="ro-RO" sz="1200" b="1" i="1" dirty="0">
                <a:solidFill>
                  <a:srgbClr val="AAB38B"/>
                </a:solidFill>
                <a:latin typeface="Times New Roman" pitchFamily="18" charset="0"/>
                <a:cs typeface="Times New Roman" pitchFamily="18" charset="0"/>
              </a:rPr>
              <a:t>Merci pour vos photos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5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nsais-en-fleurs-hel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bonsais-en-fleurs-helen</Template>
  <TotalTime>3</TotalTime>
  <Words>70</Words>
  <Application>Microsoft Office PowerPoint</Application>
  <PresentationFormat>Presentación en pantalla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Arial Rounded MT Bold</vt:lpstr>
      <vt:lpstr>bonsais-en-fleurs-helen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2014-04-21T11:10:03Z</dcterms:created>
  <dcterms:modified xsi:type="dcterms:W3CDTF">2014-04-21T11:13:55Z</dcterms:modified>
</cp:coreProperties>
</file>