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4" r:id="rId17"/>
    <p:sldId id="275" r:id="rId18"/>
    <p:sldId id="276" r:id="rId19"/>
    <p:sldId id="278" r:id="rId20"/>
    <p:sldId id="279" r:id="rId21"/>
    <p:sldId id="281" r:id="rId22"/>
    <p:sldId id="282" r:id="rId23"/>
    <p:sldId id="283" r:id="rId24"/>
    <p:sldId id="284" r:id="rId25"/>
    <p:sldId id="285" r:id="rId26"/>
    <p:sldId id="286" r:id="rId27"/>
    <p:sldId id="291" r:id="rId28"/>
    <p:sldId id="292" r:id="rId29"/>
    <p:sldId id="293" r:id="rId30"/>
    <p:sldId id="294" r:id="rId31"/>
    <p:sldId id="295" r:id="rId32"/>
    <p:sldId id="297" r:id="rId33"/>
    <p:sldId id="298" r:id="rId34"/>
    <p:sldId id="300" r:id="rId35"/>
    <p:sldId id="296" r:id="rId36"/>
    <p:sldId id="301" r:id="rId37"/>
    <p:sldId id="302" r:id="rId3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mlxw1BNBI3k7wuEtuJwi0g==" hashData="EZnU9bz0XR3uCBODm/GSM8+Muu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4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336BD-A2BE-4B76-B4D6-3881EEB0600D}" type="datetimeFigureOut">
              <a:rPr lang="fr-FR" altLang="fr-FR"/>
              <a:pPr>
                <a:defRPr/>
              </a:pPr>
              <a:t>27/03/2020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70251-28C3-4CD2-9399-99FFC6C720FB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3961136"/>
      </p:ext>
    </p:extLst>
  </p:cSld>
  <p:clrMapOvr>
    <a:masterClrMapping/>
  </p:clrMapOvr>
  <p:transition spd="slow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1AEC54-11B6-418A-AA8A-309CE4AC5878}" type="datetimeFigureOut">
              <a:rPr lang="fr-FR" altLang="fr-FR"/>
              <a:pPr>
                <a:defRPr/>
              </a:pPr>
              <a:t>27/03/2020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988BB-989D-40D4-9D73-A72735AC4486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6484306"/>
      </p:ext>
    </p:extLst>
  </p:cSld>
  <p:clrMapOvr>
    <a:masterClrMapping/>
  </p:clrMapOvr>
  <p:transition spd="slow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2AD8C-28FB-4B6C-BB72-C5B7F36EBE4B}" type="datetimeFigureOut">
              <a:rPr lang="fr-FR" altLang="fr-FR"/>
              <a:pPr>
                <a:defRPr/>
              </a:pPr>
              <a:t>27/03/2020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29346-2BA0-4D77-9BA2-E8ECFB4A5E86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9998745"/>
      </p:ext>
    </p:extLst>
  </p:cSld>
  <p:clrMapOvr>
    <a:masterClrMapping/>
  </p:clrMapOvr>
  <p:transition spd="slow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33798-FF3A-4966-8B0F-CF80087FEE2C}" type="datetimeFigureOut">
              <a:rPr lang="fr-FR" altLang="fr-FR"/>
              <a:pPr>
                <a:defRPr/>
              </a:pPr>
              <a:t>27/03/2020</a:t>
            </a:fld>
            <a:endParaRPr lang="fr-FR" alt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7FC370-2F75-4EB3-B25F-6FDE1E09A3F0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2914840"/>
      </p:ext>
    </p:extLst>
  </p:cSld>
  <p:clrMapOvr>
    <a:masterClrMapping/>
  </p:clrMapOvr>
  <p:transition spd="slow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21FD6-A393-4FF2-A07B-1F2D42CEBE08}" type="datetimeFigureOut">
              <a:rPr lang="fr-FR" altLang="fr-FR"/>
              <a:pPr>
                <a:defRPr/>
              </a:pPr>
              <a:t>27/03/2020</a:t>
            </a:fld>
            <a:endParaRPr lang="fr-FR" alt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FD42A-16C4-4826-BB10-1560DC14097A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1616291"/>
      </p:ext>
    </p:extLst>
  </p:cSld>
  <p:clrMapOvr>
    <a:masterClrMapping/>
  </p:clrMapOvr>
  <p:transition spd="slow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76F7C-7456-42FC-A18C-0A1A05E6DF0E}" type="datetimeFigureOut">
              <a:rPr lang="fr-FR" altLang="fr-FR"/>
              <a:pPr>
                <a:defRPr/>
              </a:pPr>
              <a:t>27/03/2020</a:t>
            </a:fld>
            <a:endParaRPr lang="fr-FR" alt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C05EC-FF51-4F27-A5BC-6EFCCE649B96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0383801"/>
      </p:ext>
    </p:extLst>
  </p:cSld>
  <p:clrMapOvr>
    <a:masterClrMapping/>
  </p:clrMapOvr>
  <p:transition spd="slow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34AF1-7438-400F-9E49-D018FFE4B1EB}" type="datetimeFigureOut">
              <a:rPr lang="fr-FR" altLang="fr-FR"/>
              <a:pPr>
                <a:defRPr/>
              </a:pPr>
              <a:t>27/03/2020</a:t>
            </a:fld>
            <a:endParaRPr lang="fr-FR" alt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135A99-C182-41A5-85B4-5127995FECBD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8083329"/>
      </p:ext>
    </p:extLst>
  </p:cSld>
  <p:clrMapOvr>
    <a:masterClrMapping/>
  </p:clrMapOvr>
  <p:transition spd="slow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A9D7B-DBD4-4AB9-8D07-AE32054A5D94}" type="datetimeFigureOut">
              <a:rPr lang="fr-FR" altLang="fr-FR"/>
              <a:pPr>
                <a:defRPr/>
              </a:pPr>
              <a:t>27/03/2020</a:t>
            </a:fld>
            <a:endParaRPr lang="fr-FR" alt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DA841-D0BD-4147-A0BF-8C9DB2F2F489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3121969"/>
      </p:ext>
    </p:extLst>
  </p:cSld>
  <p:clrMapOvr>
    <a:masterClrMapping/>
  </p:clrMapOvr>
  <p:transition spd="slow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3FF636-D8CE-43A7-8B56-897EDD13ADCB}" type="datetimeFigureOut">
              <a:rPr lang="fr-FR" altLang="fr-FR"/>
              <a:pPr>
                <a:defRPr/>
              </a:pPr>
              <a:t>27/03/2020</a:t>
            </a:fld>
            <a:endParaRPr lang="fr-FR" alt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CEDB8-3637-4D2A-82DE-7968C548CF22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5127695"/>
      </p:ext>
    </p:extLst>
  </p:cSld>
  <p:clrMapOvr>
    <a:masterClrMapping/>
  </p:clrMapOvr>
  <p:transition spd="slow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424CA-969E-4AD8-BD4D-2F55FD55AEBB}" type="datetimeFigureOut">
              <a:rPr lang="fr-FR" altLang="fr-FR"/>
              <a:pPr>
                <a:defRPr/>
              </a:pPr>
              <a:t>27/03/2020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90EBE-E55F-4605-9BFC-93A33E940D9F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18027905"/>
      </p:ext>
    </p:extLst>
  </p:cSld>
  <p:clrMapOvr>
    <a:masterClrMapping/>
  </p:clrMapOvr>
  <p:transition spd="slow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F4D79-2D5D-44D5-9289-51D699A39948}" type="datetimeFigureOut">
              <a:rPr lang="fr-FR" altLang="fr-FR"/>
              <a:pPr>
                <a:defRPr/>
              </a:pPr>
              <a:t>27/03/2020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9D604-39F6-4CD8-B6A5-3F6CBF5A1B0D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16081972"/>
      </p:ext>
    </p:extLst>
  </p:cSld>
  <p:clrMapOvr>
    <a:masterClrMapping/>
  </p:clrMapOvr>
  <p:transition spd="slow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070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C233F524-21D6-4E22-9DCD-A66EF511F9D8}" type="datetimeFigureOut">
              <a:rPr lang="fr-FR" altLang="fr-FR"/>
              <a:pPr>
                <a:defRPr/>
              </a:pPr>
              <a:t>27/03/2020</a:t>
            </a:fld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4527806-3578-4354-8F5F-5B9607F975F5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r foto-kotov-002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6- 513.wav">
            <a:hlinkClick r:id="" action="ppaction://media"/>
          </p:cNvPr>
          <p:cNvPicPr>
            <a:picLocks noRot="1" noChangeAspect="1"/>
          </p:cNvPicPr>
          <p:nvPr>
            <a:wavAudioFile r:embed="rId1" name="06- Mandoline 2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2555776" y="6026012"/>
            <a:ext cx="487502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r>
              <a:rPr lang="fr-FR" altLang="fr-FR" b="1" dirty="0" smtClean="0">
                <a:solidFill>
                  <a:srgbClr val="FFFF00"/>
                </a:solidFill>
                <a:latin typeface="Bookman Old Style" pitchFamily="18" charset="0"/>
              </a:rPr>
              <a:t>BONITAS   FOTOS</a:t>
            </a:r>
            <a:endParaRPr lang="fr-FR" altLang="fr-FR" b="1" dirty="0">
              <a:solidFill>
                <a:srgbClr val="FFFF00"/>
              </a:solidFill>
              <a:latin typeface="Bookman Old Style" pitchFamily="18" charset="0"/>
            </a:endParaRPr>
          </a:p>
        </p:txBody>
      </p:sp>
      <p:pic>
        <p:nvPicPr>
          <p:cNvPr id="2053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835025"/>
            <a:ext cx="80645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4200" y="4437063"/>
            <a:ext cx="8064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1568">
            <a:off x="306388" y="5722938"/>
            <a:ext cx="10287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3644900"/>
            <a:ext cx="8064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4200" y="555625"/>
            <a:ext cx="8064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45454">
            <a:off x="8042275" y="2005013"/>
            <a:ext cx="1046163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r foto-kotov-0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6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r foto-kotov-00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6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r foto-kotov-00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075" y="0"/>
            <a:ext cx="5148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r foto-kotov-00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988" y="0"/>
            <a:ext cx="47720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r foto-kotov-01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5663"/>
            <a:ext cx="9144000" cy="5145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r foto-kotov-01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5138"/>
            <a:ext cx="9144000" cy="592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r fotopodborka-3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r fotopodborka-6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563"/>
            <a:ext cx="9144000" cy="649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r fotoprikol-120210-3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50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r fotoprikol-120210-4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r fotoprikol-120210-5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r fotoprikol-120210-5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r foto-prikol-711214-02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6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r foto-prikol-711214-03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0" y="0"/>
            <a:ext cx="558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r foto-prikol-02102015-00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0"/>
            <a:ext cx="45783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r foto-prikol-02102015-00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0213"/>
            <a:ext cx="9144000" cy="599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r foto-prikol-02102015-01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6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r foto-prikol-02102015-02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338"/>
            <a:ext cx="9144000" cy="628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r foto-prikol-02102015-03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r foto-prikol-02102015-04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0"/>
            <a:ext cx="8569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r foto-prikol-02102015-04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2488"/>
            <a:ext cx="9144000" cy="515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r foto-prikol-02102015-05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8325"/>
            <a:ext cx="9144000" cy="571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r foto-prikol-05022016-01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54075"/>
            <a:ext cx="9144000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r foto-prikol-05022016-02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8225"/>
            <a:ext cx="9144000" cy="477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r foto-prikol-07102015-00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" y="0"/>
            <a:ext cx="6977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r foto-prikol-07102015-01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0"/>
            <a:ext cx="7942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r foto-prikol-07102015-01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075" y="0"/>
            <a:ext cx="5148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r foto-prikol-07102015-01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0"/>
            <a:ext cx="51577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r foto-prikol-07102015-01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6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r foto-prikol-07102015-04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6713"/>
            <a:ext cx="9144000" cy="612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r foto-prikol-07102015-07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0"/>
            <a:ext cx="6648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r foto-prikol-12022015-01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8"/>
            <a:ext cx="9144000" cy="610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r foto-prikol-07102015-02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8663" y="0"/>
            <a:ext cx="5146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r foto-prikol-12022015-03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9088"/>
            <a:ext cx="9144000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3851920" y="5910858"/>
            <a:ext cx="1308371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60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Algerian" panose="04020705040A02060702" pitchFamily="82" charset="0"/>
              </a:rPr>
              <a:t>FIN</a:t>
            </a:r>
            <a:endParaRPr lang="fr-FR" sz="6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NITAS FOT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BONITAS FOTOS</Template>
  <TotalTime>1</TotalTime>
  <Words>19</Words>
  <Application>Microsoft Office PowerPoint</Application>
  <PresentationFormat>Presentación en pantalla (4:3)</PresentationFormat>
  <Paragraphs>4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BONITAS FOTOS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2020-03-27T18:58:56Z</dcterms:created>
  <dcterms:modified xsi:type="dcterms:W3CDTF">2020-03-27T18:59:58Z</dcterms:modified>
</cp:coreProperties>
</file>