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2.xml" ContentType="application/vnd.openxmlformats-officedocument.presentationml.notesSlide+xml"/>
  <Override PartName="/docProps/custom.xml" ContentType="application/vnd.openxmlformats-officedocument.custom-properties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bin" ContentType="audio/unknown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82" r:id="rId2"/>
  </p:sldMasterIdLst>
  <p:notesMasterIdLst>
    <p:notesMasterId r:id="rId39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</p:sldIdLst>
  <p:sldSz cx="9144000" cy="6858000" type="screen4x3"/>
  <p:notesSz cx="6858000" cy="9144000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1pPr>
    <a:lvl2pPr marL="742950" indent="-28575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2pPr>
    <a:lvl3pPr marL="11430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3pPr>
    <a:lvl4pPr marL="16002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4pPr>
    <a:lvl5pPr marL="20574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9pPr>
  </p:defaultTextStyle>
  <p:modifyVerifier cryptProviderType="rsaFull" cryptAlgorithmClass="hash" cryptAlgorithmType="typeAny" cryptAlgorithmSid="4" spinCount="50000" saltData="hYkaRdbqT67uDM0HZHbfWA" hashData="mmJdmazsn6Gmp/Z+vHFxh65HJi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906" y="-90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AutoShape 1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fr-FR">
              <a:ea typeface="+mn-ea"/>
              <a:cs typeface="Arial Unicode MS" charset="0"/>
            </a:endParaRPr>
          </a:p>
        </p:txBody>
      </p:sp>
      <p:sp>
        <p:nvSpPr>
          <p:cNvPr id="2050" name="Text Box 2"/>
          <p:cNvSpPr txBox="1"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fr-FR">
              <a:ea typeface="+mn-ea"/>
              <a:cs typeface="Arial Unicode MS" charset="0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3884613" y="0"/>
            <a:ext cx="2970212" cy="4556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ea typeface="+mn-ea"/>
                <a:cs typeface="Arial Unicode MS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9157" name="Rectangle 4"/>
          <p:cNvSpPr>
            <a:spLocks noGrp="1" noChangeArrowheads="1"/>
          </p:cNvSpPr>
          <p:nvPr>
            <p:ph type="sldImg"/>
          </p:nvPr>
        </p:nvSpPr>
        <p:spPr bwMode="auto">
          <a:xfrm>
            <a:off x="1143000" y="685800"/>
            <a:ext cx="4570413" cy="3427413"/>
          </a:xfrm>
          <a:prstGeom prst="rect">
            <a:avLst/>
          </a:prstGeom>
          <a:noFill/>
          <a:ln w="12600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53" name="Rectangle 5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4813" cy="41132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endParaRPr lang="fr-FR" noProof="0" smtClean="0"/>
          </a:p>
        </p:txBody>
      </p:sp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fr-FR">
              <a:ea typeface="+mn-ea"/>
              <a:cs typeface="Arial Unicode MS" charset="0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/>
          </p:nvPr>
        </p:nvSpPr>
        <p:spPr bwMode="auto">
          <a:xfrm>
            <a:off x="3884613" y="8685213"/>
            <a:ext cx="2970212" cy="4556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ea typeface="+mn-ea"/>
                <a:cs typeface="Arial Unicode MS" charset="0"/>
              </a:defRPr>
            </a:lvl1pPr>
          </a:lstStyle>
          <a:p>
            <a:pPr>
              <a:defRPr/>
            </a:pPr>
            <a:fld id="{467251CA-8708-4B3A-8382-25928A3205A2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36D63C42-DB63-4D3A-A8D9-CC3F0AB515D8}" type="slidenum">
              <a:rPr lang="fr-FR" smtClean="0">
                <a:ea typeface="Arial Unicode MS" pitchFamily="34" charset="-128"/>
                <a:cs typeface="Arial Unicode MS" pitchFamily="34" charset="-128"/>
              </a:rPr>
              <a:pPr/>
              <a:t>1</a:t>
            </a:fld>
            <a:endParaRPr lang="fr-FR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0179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50180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pPr eaLnBrk="1" hangingPunct="1">
              <a:spcBef>
                <a:spcPct val="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FR" smtClean="0">
              <a:latin typeface="Calibri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0181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F6C56218-FDE6-4113-97B4-C9D07A7A2232}" type="slidenum">
              <a:rPr lang="fr-FR" sz="1200">
                <a:solidFill>
                  <a:srgbClr val="000000"/>
                </a:solidFill>
              </a:rPr>
              <a:pPr algn="r">
                <a:buClrTx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1</a:t>
            </a:fld>
            <a:endParaRPr lang="fr-FR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BC8374A7-C999-4584-AFD9-27DB9D68D498}" type="slidenum">
              <a:rPr lang="fr-FR" smtClean="0">
                <a:ea typeface="Arial Unicode MS" pitchFamily="34" charset="-128"/>
                <a:cs typeface="Arial Unicode MS" pitchFamily="34" charset="-128"/>
              </a:rPr>
              <a:pPr/>
              <a:t>2</a:t>
            </a:fld>
            <a:endParaRPr lang="fr-FR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1203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51204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fr-FR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97EF2437-CB7A-455D-8EEC-3C0C9306CE0C}" type="slidenum">
              <a:rPr lang="fr-FR" smtClean="0">
                <a:ea typeface="Arial Unicode MS" pitchFamily="34" charset="-128"/>
                <a:cs typeface="Arial Unicode MS" pitchFamily="34" charset="-128"/>
              </a:rPr>
              <a:pPr/>
              <a:t>3</a:t>
            </a:fld>
            <a:endParaRPr lang="fr-FR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2227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52228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pPr eaLnBrk="1" hangingPunct="1">
              <a:spcBef>
                <a:spcPct val="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FR" smtClean="0">
              <a:latin typeface="Calibri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2229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E328989B-A5DC-4EF0-AC0A-1E54FC5C504A}" type="slidenum">
              <a:rPr lang="fr-FR" sz="1200">
                <a:solidFill>
                  <a:srgbClr val="000000"/>
                </a:solidFill>
              </a:rPr>
              <a:pPr algn="r">
                <a:buClrTx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3</a:t>
            </a:fld>
            <a:endParaRPr lang="fr-FR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4D356B5D-1674-4DE6-BF4A-50B31EA70C01}" type="slidenum">
              <a:rPr lang="fr-FR" smtClean="0">
                <a:ea typeface="Arial Unicode MS" pitchFamily="34" charset="-128"/>
                <a:cs typeface="Arial Unicode MS" pitchFamily="34" charset="-128"/>
              </a:rPr>
              <a:pPr/>
              <a:t>4</a:t>
            </a:fld>
            <a:endParaRPr lang="fr-FR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3251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53252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pPr eaLnBrk="1" hangingPunct="1">
              <a:spcBef>
                <a:spcPct val="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FR" smtClean="0">
              <a:latin typeface="Calibri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3253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E82E443-4D48-43EB-88CD-DE60BB3B0A93}" type="slidenum">
              <a:rPr lang="fr-FR" sz="1200">
                <a:solidFill>
                  <a:srgbClr val="000000"/>
                </a:solidFill>
              </a:rPr>
              <a:pPr algn="r">
                <a:buClrTx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4</a:t>
            </a:fld>
            <a:endParaRPr lang="fr-FR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EC7B5BB8-D0FB-4CC2-80ED-EFFC53B48E6C}" type="slidenum">
              <a:rPr lang="fr-FR" smtClean="0">
                <a:ea typeface="Arial Unicode MS" pitchFamily="34" charset="-128"/>
                <a:cs typeface="Arial Unicode MS" pitchFamily="34" charset="-128"/>
              </a:rPr>
              <a:pPr/>
              <a:t>5</a:t>
            </a:fld>
            <a:endParaRPr lang="fr-FR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4275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54276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fr-FR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B097BE8E-8982-4193-9022-C00BA7CDD600}" type="slidenum">
              <a:rPr lang="fr-FR" smtClean="0">
                <a:ea typeface="Arial Unicode MS" pitchFamily="34" charset="-128"/>
                <a:cs typeface="Arial Unicode MS" pitchFamily="34" charset="-128"/>
              </a:rPr>
              <a:pPr/>
              <a:t>6</a:t>
            </a:fld>
            <a:endParaRPr lang="fr-FR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5299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55300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fr-FR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F169B897-B224-40AC-874F-15FADE577E5A}" type="slidenum">
              <a:rPr lang="fr-FR" smtClean="0">
                <a:ea typeface="Arial Unicode MS" pitchFamily="34" charset="-128"/>
                <a:cs typeface="Arial Unicode MS" pitchFamily="34" charset="-128"/>
              </a:rPr>
              <a:pPr/>
              <a:t>7</a:t>
            </a:fld>
            <a:endParaRPr lang="fr-FR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6323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56324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pPr eaLnBrk="1" hangingPunct="1">
              <a:spcBef>
                <a:spcPct val="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FR" smtClean="0">
              <a:latin typeface="Calibri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6325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46D993B7-C247-45D9-A279-60D6A38391C8}" type="slidenum">
              <a:rPr lang="fr-FR" sz="1200">
                <a:solidFill>
                  <a:srgbClr val="000000"/>
                </a:solidFill>
              </a:rPr>
              <a:pPr algn="r">
                <a:buClrTx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7</a:t>
            </a:fld>
            <a:endParaRPr lang="fr-FR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BF329A6D-2BEA-4840-950A-1B27E8698A55}" type="slidenum">
              <a:rPr lang="fr-FR" smtClean="0">
                <a:ea typeface="Arial Unicode MS" pitchFamily="34" charset="-128"/>
                <a:cs typeface="Arial Unicode MS" pitchFamily="34" charset="-128"/>
              </a:rPr>
              <a:pPr/>
              <a:t>8</a:t>
            </a:fld>
            <a:endParaRPr lang="fr-FR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7347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57348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pPr eaLnBrk="1" hangingPunct="1">
              <a:spcBef>
                <a:spcPct val="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FR" smtClean="0">
              <a:latin typeface="Calibri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7349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F641BE78-9F94-44B6-BA6D-6AD57A5CC5ED}" type="slidenum">
              <a:rPr lang="fr-FR" sz="1200">
                <a:solidFill>
                  <a:srgbClr val="000000"/>
                </a:solidFill>
              </a:rPr>
              <a:pPr algn="r">
                <a:buClrTx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8</a:t>
            </a:fld>
            <a:endParaRPr lang="fr-FR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9C1CA55C-51B8-4E09-B49D-C955E5816787}" type="slidenum">
              <a:rPr lang="fr-FR" smtClean="0">
                <a:ea typeface="Arial Unicode MS" pitchFamily="34" charset="-128"/>
                <a:cs typeface="Arial Unicode MS" pitchFamily="34" charset="-128"/>
              </a:rPr>
              <a:pPr/>
              <a:t>9</a:t>
            </a:fld>
            <a:endParaRPr lang="fr-FR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8371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58372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pPr eaLnBrk="1" hangingPunct="1">
              <a:spcBef>
                <a:spcPct val="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FR" smtClean="0">
              <a:latin typeface="Calibri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8373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C7EC0182-F37B-4EE1-B5C5-E7AA20E0D982}" type="slidenum">
              <a:rPr lang="fr-FR" sz="1200">
                <a:solidFill>
                  <a:srgbClr val="000000"/>
                </a:solidFill>
              </a:rPr>
              <a:pPr algn="r">
                <a:buClrTx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9</a:t>
            </a:fld>
            <a:endParaRPr lang="fr-FR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F3BF66AD-7A1B-46F5-A17A-043604987395}" type="slidenum">
              <a:rPr lang="fr-FR" smtClean="0">
                <a:ea typeface="Arial Unicode MS" pitchFamily="34" charset="-128"/>
                <a:cs typeface="Arial Unicode MS" pitchFamily="34" charset="-128"/>
              </a:rPr>
              <a:pPr/>
              <a:t>10</a:t>
            </a:fld>
            <a:endParaRPr lang="fr-FR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9395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59396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fr-FR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5A94AC1C-FBDB-4FBB-99FC-98CC3A5ABBAC}" type="slidenum">
              <a:rPr lang="fr-FR" smtClean="0">
                <a:ea typeface="Arial Unicode MS" pitchFamily="34" charset="-128"/>
                <a:cs typeface="Arial Unicode MS" pitchFamily="34" charset="-128"/>
              </a:rPr>
              <a:pPr/>
              <a:t>11</a:t>
            </a:fld>
            <a:endParaRPr lang="fr-FR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60419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60420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pPr eaLnBrk="1" hangingPunct="1">
              <a:spcBef>
                <a:spcPct val="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FR" smtClean="0">
              <a:latin typeface="Calibri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60421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4B9296E4-A970-4FAB-9A84-11EA5EC701D8}" type="slidenum">
              <a:rPr lang="fr-FR" sz="1200">
                <a:solidFill>
                  <a:srgbClr val="000000"/>
                </a:solidFill>
              </a:rPr>
              <a:pPr algn="r">
                <a:buClrTx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11</a:t>
            </a:fld>
            <a:endParaRPr lang="fr-FR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7FE3D804-D555-4B7A-ABD1-3606E636E784}" type="slidenum">
              <a:rPr lang="fr-FR" smtClean="0">
                <a:ea typeface="Arial Unicode MS" pitchFamily="34" charset="-128"/>
                <a:cs typeface="Arial Unicode MS" pitchFamily="34" charset="-128"/>
              </a:rPr>
              <a:pPr/>
              <a:t>12</a:t>
            </a:fld>
            <a:endParaRPr lang="fr-FR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61443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61444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pPr eaLnBrk="1" hangingPunct="1">
              <a:spcBef>
                <a:spcPct val="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FR" smtClean="0">
              <a:latin typeface="Calibri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61445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7891F635-D183-4E3A-9FCC-1AEDC83F7452}" type="slidenum">
              <a:rPr lang="fr-FR" sz="1200">
                <a:solidFill>
                  <a:srgbClr val="000000"/>
                </a:solidFill>
              </a:rPr>
              <a:pPr algn="r">
                <a:buClrTx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12</a:t>
            </a:fld>
            <a:endParaRPr lang="fr-FR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6448C0B1-2834-4C57-8133-A4E705A5CCFE}" type="slidenum">
              <a:rPr lang="fr-FR" smtClean="0">
                <a:ea typeface="Arial Unicode MS" pitchFamily="34" charset="-128"/>
                <a:cs typeface="Arial Unicode MS" pitchFamily="34" charset="-128"/>
              </a:rPr>
              <a:pPr/>
              <a:t>13</a:t>
            </a:fld>
            <a:endParaRPr lang="fr-FR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62467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62468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pPr eaLnBrk="1" hangingPunct="1">
              <a:spcBef>
                <a:spcPct val="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FR" smtClean="0">
              <a:latin typeface="Calibri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62469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B5BD3D3E-F209-40D6-B96B-456B83787C63}" type="slidenum">
              <a:rPr lang="fr-FR" sz="1200">
                <a:solidFill>
                  <a:srgbClr val="000000"/>
                </a:solidFill>
              </a:rPr>
              <a:pPr algn="r">
                <a:buClrTx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13</a:t>
            </a:fld>
            <a:endParaRPr lang="fr-FR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C8B3EBED-68A1-45CB-B023-76C7E6F748D8}" type="slidenum">
              <a:rPr lang="fr-FR" smtClean="0">
                <a:ea typeface="Arial Unicode MS" pitchFamily="34" charset="-128"/>
                <a:cs typeface="Arial Unicode MS" pitchFamily="34" charset="-128"/>
              </a:rPr>
              <a:pPr/>
              <a:t>14</a:t>
            </a:fld>
            <a:endParaRPr lang="fr-FR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63491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63492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pPr eaLnBrk="1" hangingPunct="1">
              <a:spcBef>
                <a:spcPct val="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FR" smtClean="0">
              <a:latin typeface="Calibri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63493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00509BE1-525E-4220-BC45-76890791B305}" type="slidenum">
              <a:rPr lang="fr-FR" sz="1200">
                <a:solidFill>
                  <a:srgbClr val="000000"/>
                </a:solidFill>
              </a:rPr>
              <a:pPr algn="r">
                <a:buClrTx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14</a:t>
            </a:fld>
            <a:endParaRPr lang="fr-FR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021D0DFF-CB4A-4A3E-BFD4-B74F4865132B}" type="slidenum">
              <a:rPr lang="fr-FR" smtClean="0">
                <a:ea typeface="Arial Unicode MS" pitchFamily="34" charset="-128"/>
                <a:cs typeface="Arial Unicode MS" pitchFamily="34" charset="-128"/>
              </a:rPr>
              <a:pPr/>
              <a:t>15</a:t>
            </a:fld>
            <a:endParaRPr lang="fr-FR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64515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64516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pPr eaLnBrk="1" hangingPunct="1">
              <a:spcBef>
                <a:spcPct val="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FR" smtClean="0">
              <a:latin typeface="Calibri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64517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6BB07F4C-9BDF-4EE5-BD21-22761EC55531}" type="slidenum">
              <a:rPr lang="fr-FR" sz="1200">
                <a:solidFill>
                  <a:srgbClr val="000000"/>
                </a:solidFill>
              </a:rPr>
              <a:pPr algn="r">
                <a:buClrTx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15</a:t>
            </a:fld>
            <a:endParaRPr lang="fr-FR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A6C9104F-7E5C-4BCB-A6E6-3138E13420CD}" type="slidenum">
              <a:rPr lang="fr-FR" smtClean="0">
                <a:ea typeface="Arial Unicode MS" pitchFamily="34" charset="-128"/>
                <a:cs typeface="Arial Unicode MS" pitchFamily="34" charset="-128"/>
              </a:rPr>
              <a:pPr/>
              <a:t>16</a:t>
            </a:fld>
            <a:endParaRPr lang="fr-FR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65539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65540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pPr eaLnBrk="1" hangingPunct="1">
              <a:spcBef>
                <a:spcPct val="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FR" smtClean="0">
              <a:latin typeface="Calibri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65541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27968FBD-08FD-4A86-89FC-48E80E579DD2}" type="slidenum">
              <a:rPr lang="fr-FR" sz="1200">
                <a:solidFill>
                  <a:srgbClr val="000000"/>
                </a:solidFill>
              </a:rPr>
              <a:pPr algn="r">
                <a:buClrTx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16</a:t>
            </a:fld>
            <a:endParaRPr lang="fr-FR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E57118E1-8107-486A-B469-5E91BFF27C17}" type="slidenum">
              <a:rPr lang="fr-FR" smtClean="0">
                <a:ea typeface="Arial Unicode MS" pitchFamily="34" charset="-128"/>
                <a:cs typeface="Arial Unicode MS" pitchFamily="34" charset="-128"/>
              </a:rPr>
              <a:pPr/>
              <a:t>17</a:t>
            </a:fld>
            <a:endParaRPr lang="fr-FR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66563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66564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pPr eaLnBrk="1" hangingPunct="1">
              <a:spcBef>
                <a:spcPct val="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FR" smtClean="0">
              <a:latin typeface="Calibri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66565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4552228C-A7A4-490A-9B6A-982A1364E1E5}" type="slidenum">
              <a:rPr lang="fr-FR" sz="1200">
                <a:solidFill>
                  <a:srgbClr val="000000"/>
                </a:solidFill>
              </a:rPr>
              <a:pPr algn="r">
                <a:buClrTx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17</a:t>
            </a:fld>
            <a:endParaRPr lang="fr-FR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5FE3B5FE-B878-477E-AF8D-F901F1100083}" type="slidenum">
              <a:rPr lang="fr-FR" smtClean="0">
                <a:ea typeface="Arial Unicode MS" pitchFamily="34" charset="-128"/>
                <a:cs typeface="Arial Unicode MS" pitchFamily="34" charset="-128"/>
              </a:rPr>
              <a:pPr/>
              <a:t>18</a:t>
            </a:fld>
            <a:endParaRPr lang="fr-FR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67587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67588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fr-FR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C3B63308-BC50-4617-9C47-33793B12B701}" type="slidenum">
              <a:rPr lang="fr-FR" smtClean="0">
                <a:ea typeface="Arial Unicode MS" pitchFamily="34" charset="-128"/>
                <a:cs typeface="Arial Unicode MS" pitchFamily="34" charset="-128"/>
              </a:rPr>
              <a:pPr/>
              <a:t>19</a:t>
            </a:fld>
            <a:endParaRPr lang="fr-FR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68611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68612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pPr eaLnBrk="1" hangingPunct="1">
              <a:spcBef>
                <a:spcPct val="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FR" smtClean="0">
              <a:latin typeface="Calibri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68613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7C02E824-2D34-46BC-B71A-D3931D716842}" type="slidenum">
              <a:rPr lang="fr-FR" sz="1200">
                <a:solidFill>
                  <a:srgbClr val="000000"/>
                </a:solidFill>
              </a:rPr>
              <a:pPr algn="r">
                <a:buClrTx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19</a:t>
            </a:fld>
            <a:endParaRPr lang="fr-FR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C988E3E2-894A-48A5-B58B-817D9872301F}" type="slidenum">
              <a:rPr lang="fr-FR" smtClean="0">
                <a:ea typeface="Arial Unicode MS" pitchFamily="34" charset="-128"/>
                <a:cs typeface="Arial Unicode MS" pitchFamily="34" charset="-128"/>
              </a:rPr>
              <a:pPr/>
              <a:t>20</a:t>
            </a:fld>
            <a:endParaRPr lang="fr-FR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69635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69636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pPr eaLnBrk="1" hangingPunct="1">
              <a:spcBef>
                <a:spcPct val="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FR" smtClean="0">
              <a:latin typeface="Calibri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69637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98A4EE71-4CD2-44D6-8518-94B4754F8F13}" type="slidenum">
              <a:rPr lang="fr-FR" sz="1200">
                <a:solidFill>
                  <a:srgbClr val="000000"/>
                </a:solidFill>
              </a:rPr>
              <a:pPr algn="r">
                <a:buClrTx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20</a:t>
            </a:fld>
            <a:endParaRPr lang="fr-FR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DDC7C925-9361-4420-AE14-D51E9FCD102C}" type="slidenum">
              <a:rPr lang="fr-FR" smtClean="0">
                <a:ea typeface="Arial Unicode MS" pitchFamily="34" charset="-128"/>
                <a:cs typeface="Arial Unicode MS" pitchFamily="34" charset="-128"/>
              </a:rPr>
              <a:pPr/>
              <a:t>21</a:t>
            </a:fld>
            <a:endParaRPr lang="fr-FR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70659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70660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pPr eaLnBrk="1" hangingPunct="1">
              <a:spcBef>
                <a:spcPct val="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FR" smtClean="0">
              <a:latin typeface="Calibri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70661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E5D18A35-861D-462C-A325-6BFA2B197420}" type="slidenum">
              <a:rPr lang="fr-FR" sz="1200">
                <a:solidFill>
                  <a:srgbClr val="000000"/>
                </a:solidFill>
              </a:rPr>
              <a:pPr algn="r">
                <a:buClrTx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21</a:t>
            </a:fld>
            <a:endParaRPr lang="fr-FR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0B201ACE-5184-4023-96C6-CFD0B671A85B}" type="slidenum">
              <a:rPr lang="fr-FR" smtClean="0">
                <a:ea typeface="Arial Unicode MS" pitchFamily="34" charset="-128"/>
                <a:cs typeface="Arial Unicode MS" pitchFamily="34" charset="-128"/>
              </a:rPr>
              <a:pPr/>
              <a:t>22</a:t>
            </a:fld>
            <a:endParaRPr lang="fr-FR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71683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71684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pPr eaLnBrk="1" hangingPunct="1">
              <a:spcBef>
                <a:spcPct val="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FR" smtClean="0">
              <a:latin typeface="Calibri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71685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050AB3DC-03FF-4DD3-A741-0BF6D4D4898E}" type="slidenum">
              <a:rPr lang="fr-FR" sz="1200">
                <a:solidFill>
                  <a:srgbClr val="000000"/>
                </a:solidFill>
              </a:rPr>
              <a:pPr algn="r">
                <a:buClrTx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22</a:t>
            </a:fld>
            <a:endParaRPr lang="fr-FR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A62517A5-EDB2-426E-87C3-0C8B10C06233}" type="slidenum">
              <a:rPr lang="fr-FR" smtClean="0">
                <a:ea typeface="Arial Unicode MS" pitchFamily="34" charset="-128"/>
                <a:cs typeface="Arial Unicode MS" pitchFamily="34" charset="-128"/>
              </a:rPr>
              <a:pPr/>
              <a:t>23</a:t>
            </a:fld>
            <a:endParaRPr lang="fr-FR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72707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72708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pPr eaLnBrk="1" hangingPunct="1">
              <a:spcBef>
                <a:spcPct val="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FR" smtClean="0">
              <a:latin typeface="Calibri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72709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951B42FF-830F-4C87-87F3-E4E4355D4B49}" type="slidenum">
              <a:rPr lang="fr-FR" sz="1200">
                <a:solidFill>
                  <a:srgbClr val="000000"/>
                </a:solidFill>
              </a:rPr>
              <a:pPr algn="r">
                <a:buClrTx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23</a:t>
            </a:fld>
            <a:endParaRPr lang="fr-FR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01210ADB-546A-4EF4-B279-5E5CB107D1A3}" type="slidenum">
              <a:rPr lang="fr-FR" smtClean="0">
                <a:ea typeface="Arial Unicode MS" pitchFamily="34" charset="-128"/>
                <a:cs typeface="Arial Unicode MS" pitchFamily="34" charset="-128"/>
              </a:rPr>
              <a:pPr/>
              <a:t>24</a:t>
            </a:fld>
            <a:endParaRPr lang="fr-FR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73731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73732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pPr eaLnBrk="1" hangingPunct="1">
              <a:spcBef>
                <a:spcPct val="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FR" smtClean="0">
              <a:latin typeface="Calibri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73733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80D43ED2-E56F-4F11-830E-B85D5E255E2D}" type="slidenum">
              <a:rPr lang="fr-FR" sz="1200">
                <a:solidFill>
                  <a:srgbClr val="000000"/>
                </a:solidFill>
              </a:rPr>
              <a:pPr algn="r">
                <a:buClrTx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24</a:t>
            </a:fld>
            <a:endParaRPr lang="fr-FR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305E9294-12FE-49A7-9029-E2B0FC03A7C4}" type="slidenum">
              <a:rPr lang="fr-FR" smtClean="0">
                <a:ea typeface="Arial Unicode MS" pitchFamily="34" charset="-128"/>
                <a:cs typeface="Arial Unicode MS" pitchFamily="34" charset="-128"/>
              </a:rPr>
              <a:pPr/>
              <a:t>25</a:t>
            </a:fld>
            <a:endParaRPr lang="fr-FR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74755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74756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pPr eaLnBrk="1" hangingPunct="1">
              <a:spcBef>
                <a:spcPct val="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FR" smtClean="0">
              <a:latin typeface="Calibri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74757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FE1DD366-5CB1-4D08-81EE-35C1A243DB1C}" type="slidenum">
              <a:rPr lang="fr-FR" sz="1200">
                <a:solidFill>
                  <a:srgbClr val="000000"/>
                </a:solidFill>
              </a:rPr>
              <a:pPr algn="r">
                <a:buClrTx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25</a:t>
            </a:fld>
            <a:endParaRPr lang="fr-FR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4473550E-28C2-4242-A98C-19B6E92AB14F}" type="slidenum">
              <a:rPr lang="fr-FR" smtClean="0">
                <a:ea typeface="Arial Unicode MS" pitchFamily="34" charset="-128"/>
                <a:cs typeface="Arial Unicode MS" pitchFamily="34" charset="-128"/>
              </a:rPr>
              <a:pPr/>
              <a:t>26</a:t>
            </a:fld>
            <a:endParaRPr lang="fr-FR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75779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75780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pPr eaLnBrk="1" hangingPunct="1">
              <a:spcBef>
                <a:spcPct val="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FR" smtClean="0">
              <a:latin typeface="Calibri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75781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3B8DCAF0-83E4-4F56-A136-47103F7034B9}" type="slidenum">
              <a:rPr lang="fr-FR" sz="1200">
                <a:solidFill>
                  <a:srgbClr val="000000"/>
                </a:solidFill>
              </a:rPr>
              <a:pPr algn="r">
                <a:buClrTx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26</a:t>
            </a:fld>
            <a:endParaRPr lang="fr-FR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9E594FB3-A4EC-484E-89D8-07F54BAD546E}" type="slidenum">
              <a:rPr lang="fr-FR" smtClean="0">
                <a:ea typeface="Arial Unicode MS" pitchFamily="34" charset="-128"/>
                <a:cs typeface="Arial Unicode MS" pitchFamily="34" charset="-128"/>
              </a:rPr>
              <a:pPr/>
              <a:t>27</a:t>
            </a:fld>
            <a:endParaRPr lang="fr-FR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76803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76804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pPr eaLnBrk="1" hangingPunct="1">
              <a:spcBef>
                <a:spcPct val="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FR" smtClean="0">
              <a:latin typeface="Calibri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76805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F430E569-51CA-42BE-A776-D0119C30B58C}" type="slidenum">
              <a:rPr lang="fr-FR" sz="1200">
                <a:solidFill>
                  <a:srgbClr val="000000"/>
                </a:solidFill>
              </a:rPr>
              <a:pPr algn="r">
                <a:buClrTx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27</a:t>
            </a:fld>
            <a:endParaRPr lang="fr-FR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F6004579-5934-4629-8A68-E446C6C8F220}" type="slidenum">
              <a:rPr lang="fr-FR" smtClean="0">
                <a:ea typeface="Arial Unicode MS" pitchFamily="34" charset="-128"/>
                <a:cs typeface="Arial Unicode MS" pitchFamily="34" charset="-128"/>
              </a:rPr>
              <a:pPr/>
              <a:t>28</a:t>
            </a:fld>
            <a:endParaRPr lang="fr-FR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77827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77828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fr-FR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B9031B15-2581-4C7B-9326-D45C722718C5}" type="slidenum">
              <a:rPr lang="fr-FR" smtClean="0">
                <a:ea typeface="Arial Unicode MS" pitchFamily="34" charset="-128"/>
                <a:cs typeface="Arial Unicode MS" pitchFamily="34" charset="-128"/>
              </a:rPr>
              <a:pPr/>
              <a:t>29</a:t>
            </a:fld>
            <a:endParaRPr lang="fr-FR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78851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78852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fr-FR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BBD074BB-D878-4238-A2F3-2ED077283C76}" type="slidenum">
              <a:rPr lang="fr-FR" smtClean="0">
                <a:ea typeface="Arial Unicode MS" pitchFamily="34" charset="-128"/>
                <a:cs typeface="Arial Unicode MS" pitchFamily="34" charset="-128"/>
              </a:rPr>
              <a:pPr/>
              <a:t>30</a:t>
            </a:fld>
            <a:endParaRPr lang="fr-FR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79875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79876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fr-FR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0712BAA7-60DA-48A4-AE39-3BA82343973E}" type="slidenum">
              <a:rPr lang="fr-FR" smtClean="0">
                <a:ea typeface="Arial Unicode MS" pitchFamily="34" charset="-128"/>
                <a:cs typeface="Arial Unicode MS" pitchFamily="34" charset="-128"/>
              </a:rPr>
              <a:pPr/>
              <a:t>31</a:t>
            </a:fld>
            <a:endParaRPr lang="fr-FR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0899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80900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pPr eaLnBrk="1" hangingPunct="1">
              <a:spcBef>
                <a:spcPct val="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FR" smtClean="0">
              <a:latin typeface="Calibri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0901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71B8E5E8-62CD-4B62-A013-1547501FE3CE}" type="slidenum">
              <a:rPr lang="fr-FR" sz="1200">
                <a:solidFill>
                  <a:srgbClr val="000000"/>
                </a:solidFill>
              </a:rPr>
              <a:pPr algn="r">
                <a:buClrTx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31</a:t>
            </a:fld>
            <a:endParaRPr lang="fr-FR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1F320197-0B1B-438F-95D2-E1C592F74150}" type="slidenum">
              <a:rPr lang="fr-FR" smtClean="0">
                <a:ea typeface="Arial Unicode MS" pitchFamily="34" charset="-128"/>
                <a:cs typeface="Arial Unicode MS" pitchFamily="34" charset="-128"/>
              </a:rPr>
              <a:pPr/>
              <a:t>32</a:t>
            </a:fld>
            <a:endParaRPr lang="fr-FR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1923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81924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pPr eaLnBrk="1" hangingPunct="1">
              <a:spcBef>
                <a:spcPct val="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FR" smtClean="0">
              <a:latin typeface="Calibri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1925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5B89DD17-D6BE-4679-BF8B-EAC59EECB6A2}" type="slidenum">
              <a:rPr lang="fr-FR" sz="1200">
                <a:solidFill>
                  <a:srgbClr val="000000"/>
                </a:solidFill>
              </a:rPr>
              <a:pPr algn="r">
                <a:buClrTx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32</a:t>
            </a:fld>
            <a:endParaRPr lang="fr-FR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D4B95C25-413E-40F8-9DFD-94ECB871C6FA}" type="slidenum">
              <a:rPr lang="fr-FR" smtClean="0">
                <a:ea typeface="Arial Unicode MS" pitchFamily="34" charset="-128"/>
                <a:cs typeface="Arial Unicode MS" pitchFamily="34" charset="-128"/>
              </a:rPr>
              <a:pPr/>
              <a:t>33</a:t>
            </a:fld>
            <a:endParaRPr lang="fr-FR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2947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82948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pPr eaLnBrk="1" hangingPunct="1">
              <a:spcBef>
                <a:spcPct val="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FR" smtClean="0">
              <a:latin typeface="Calibri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2949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CAA7F604-D369-4A3B-AD9E-EA6BF8B781DE}" type="slidenum">
              <a:rPr lang="fr-FR" sz="1200">
                <a:solidFill>
                  <a:srgbClr val="000000"/>
                </a:solidFill>
              </a:rPr>
              <a:pPr algn="r">
                <a:buClrTx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33</a:t>
            </a:fld>
            <a:endParaRPr lang="fr-FR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B9808029-74AB-47DA-BEC1-269FEB7E4BCC}" type="slidenum">
              <a:rPr lang="fr-FR" smtClean="0">
                <a:ea typeface="Arial Unicode MS" pitchFamily="34" charset="-128"/>
                <a:cs typeface="Arial Unicode MS" pitchFamily="34" charset="-128"/>
              </a:rPr>
              <a:pPr/>
              <a:t>34</a:t>
            </a:fld>
            <a:endParaRPr lang="fr-FR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3971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83972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pPr eaLnBrk="1" hangingPunct="1">
              <a:spcBef>
                <a:spcPct val="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FR" smtClean="0">
              <a:latin typeface="Calibri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3973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EE95FDCD-BD4A-4C6A-99FC-EB826DB5E6A2}" type="slidenum">
              <a:rPr lang="fr-FR" sz="1200">
                <a:solidFill>
                  <a:srgbClr val="000000"/>
                </a:solidFill>
              </a:rPr>
              <a:pPr algn="r">
                <a:buClrTx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34</a:t>
            </a:fld>
            <a:endParaRPr lang="fr-FR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5CC05004-442B-4F26-BF13-E9E990B8FBE1}" type="slidenum">
              <a:rPr lang="fr-FR" smtClean="0">
                <a:ea typeface="Arial Unicode MS" pitchFamily="34" charset="-128"/>
                <a:cs typeface="Arial Unicode MS" pitchFamily="34" charset="-128"/>
              </a:rPr>
              <a:pPr/>
              <a:t>35</a:t>
            </a:fld>
            <a:endParaRPr lang="fr-FR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4995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84996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pPr eaLnBrk="1" hangingPunct="1">
              <a:spcBef>
                <a:spcPct val="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FR" smtClean="0">
              <a:latin typeface="Calibri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4997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E4D82556-EEA9-4BEA-96A2-D33BAFD30DCB}" type="slidenum">
              <a:rPr lang="fr-FR" sz="1200">
                <a:solidFill>
                  <a:srgbClr val="000000"/>
                </a:solidFill>
              </a:rPr>
              <a:pPr algn="r">
                <a:buClrTx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35</a:t>
            </a:fld>
            <a:endParaRPr lang="fr-FR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BE8033-8177-4BBD-BBCF-28C7FA14C4B6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 advTm="1024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BD2785-07BC-4A48-ABF6-D82CDE7CDBA8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 advTm="1024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215B81-A399-4319-9FCC-FCA033F1CF86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 advTm="1024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86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D48316-1FFD-4F86-814A-E435381B9A7B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 advTm="1024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0223DB-D933-4BD7-884C-12D3B039BBFB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 advTm="1024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C47247-D2F1-4A0A-88A9-F80457C6CC06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 advTm="1024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D4CA89-C458-452D-851A-7FE0A357A32D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 advTm="1024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EE99F0-E12A-4470-8DBE-33919ED8F341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 advTm="1024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F63C41-0D48-4143-B64B-DE5B99EB5D55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 advTm="1024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3A3DEC-29C7-4D90-AAD7-A22F8BD77548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 advTm="1024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128588"/>
            <a:ext cx="2055813" cy="5995987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19800" cy="599598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13A2BC-C3DB-4B94-A827-B061DE06A02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 advTm="1024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F2C6D8-215C-4176-864C-F350690D091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28013" cy="14335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texte-titre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8013" cy="452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plan de texte</a:t>
            </a:r>
          </a:p>
          <a:p>
            <a:pPr lvl="1"/>
            <a:r>
              <a:rPr lang="en-GB" smtClean="0"/>
              <a:t>Second niveau de plan</a:t>
            </a:r>
          </a:p>
          <a:p>
            <a:pPr lvl="2"/>
            <a:r>
              <a:rPr lang="en-GB" smtClean="0"/>
              <a:t>Troisième niveau de plan</a:t>
            </a:r>
          </a:p>
          <a:p>
            <a:pPr lvl="3"/>
            <a:r>
              <a:rPr lang="en-GB" smtClean="0"/>
              <a:t>Quatrième niveau de plan</a:t>
            </a:r>
          </a:p>
          <a:p>
            <a:pPr lvl="4"/>
            <a:r>
              <a:rPr lang="en-GB" smtClean="0"/>
              <a:t>Cinquième niveau de plan</a:t>
            </a:r>
          </a:p>
          <a:p>
            <a:pPr lvl="4"/>
            <a:r>
              <a:rPr lang="en-GB" smtClean="0"/>
              <a:t>Sixième niveau de plan</a:t>
            </a:r>
          </a:p>
          <a:p>
            <a:pPr lvl="4"/>
            <a:r>
              <a:rPr lang="en-GB" smtClean="0"/>
              <a:t>Septième niveau de plan</a:t>
            </a:r>
          </a:p>
          <a:p>
            <a:pPr lvl="4"/>
            <a:r>
              <a:rPr lang="en-GB" smtClean="0"/>
              <a:t>Huitième niveau de plan</a:t>
            </a:r>
          </a:p>
          <a:p>
            <a:pPr lvl="4"/>
            <a:r>
              <a:rPr lang="en-GB" smtClean="0"/>
              <a:t>Neuvième niveau de plan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4763"/>
            <a:ext cx="2132013" cy="3667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ea typeface="+mn-ea"/>
                <a:cs typeface="Arial Unicode MS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3124200" y="6354763"/>
            <a:ext cx="2895600" cy="368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fr-FR">
              <a:ea typeface="+mn-ea"/>
              <a:cs typeface="Arial Unicode MS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4763"/>
            <a:ext cx="2132013" cy="3667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ea typeface="+mn-ea"/>
                <a:cs typeface="Arial Unicode MS" charset="0"/>
              </a:defRPr>
            </a:lvl1pPr>
          </a:lstStyle>
          <a:p>
            <a:pPr>
              <a:defRPr/>
            </a:pPr>
            <a:fld id="{1469EFC2-0FDA-413B-9088-8D2E15D0C60F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</p:sldLayoutIdLst>
  <p:transition spd="slow" advTm="10240">
    <p:zoom/>
  </p:transition>
  <p:txStyles>
    <p:titleStyle>
      <a:lvl1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+mj-lt"/>
          <a:ea typeface="Arial Unicode MS" pitchFamily="34" charset="-128"/>
          <a:cs typeface="+mj-cs"/>
        </a:defRPr>
      </a:lvl1pPr>
      <a:lvl2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2" charset="0"/>
          <a:ea typeface="Arial Unicode MS" pitchFamily="34" charset="-128"/>
          <a:cs typeface="Arial Unicode MS" charset="0"/>
        </a:defRPr>
      </a:lvl2pPr>
      <a:lvl3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2" charset="0"/>
          <a:ea typeface="Arial Unicode MS" pitchFamily="34" charset="-128"/>
          <a:cs typeface="Arial Unicode MS" charset="0"/>
        </a:defRPr>
      </a:lvl3pPr>
      <a:lvl4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2" charset="0"/>
          <a:ea typeface="Arial Unicode MS" pitchFamily="34" charset="-128"/>
          <a:cs typeface="Arial Unicode MS" charset="0"/>
        </a:defRPr>
      </a:lvl4pPr>
      <a:lvl5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2" charset="0"/>
          <a:ea typeface="Arial Unicode MS" pitchFamily="34" charset="-128"/>
          <a:cs typeface="Arial Unicode MS" charset="0"/>
        </a:defRPr>
      </a:lvl5pPr>
      <a:lvl6pPr marL="25146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cs typeface="Arial Unicode MS" charset="0"/>
        </a:defRPr>
      </a:lvl6pPr>
      <a:lvl7pPr marL="29718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cs typeface="Arial Unicode MS" charset="0"/>
        </a:defRPr>
      </a:lvl7pPr>
      <a:lvl8pPr marL="34290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cs typeface="Arial Unicode MS" charset="0"/>
        </a:defRPr>
      </a:lvl8pPr>
      <a:lvl9pPr marL="38862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cs typeface="Arial Unicode MS" charset="0"/>
        </a:defRPr>
      </a:lvl9pPr>
    </p:titleStyle>
    <p:bodyStyle>
      <a:lvl1pPr marL="342900" indent="-342900" algn="l" defTabSz="449263" rtl="0" eaLnBrk="1" fontAlgn="base" hangingPunct="1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200">
          <a:solidFill>
            <a:srgbClr val="000000"/>
          </a:solidFill>
          <a:latin typeface="+mn-lt"/>
          <a:ea typeface="Arial Unicode MS" pitchFamily="34" charset="-128"/>
          <a:cs typeface="+mn-cs"/>
        </a:defRPr>
      </a:lvl1pPr>
      <a:lvl2pPr marL="742950" indent="-285750" algn="l" defTabSz="449263" rtl="0" eaLnBrk="1" fontAlgn="base" hangingPunct="1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800">
          <a:solidFill>
            <a:srgbClr val="000000"/>
          </a:solidFill>
          <a:latin typeface="+mn-lt"/>
          <a:ea typeface="Arial Unicode MS" pitchFamily="34" charset="-128"/>
          <a:cs typeface="+mn-cs"/>
        </a:defRPr>
      </a:lvl2pPr>
      <a:lvl3pPr marL="1143000" indent="-228600" algn="l" defTabSz="449263" rtl="0" eaLnBrk="1" fontAlgn="base" hangingPunct="1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0000"/>
          </a:solidFill>
          <a:latin typeface="+mn-lt"/>
          <a:ea typeface="Arial Unicode MS" pitchFamily="34" charset="-128"/>
          <a:cs typeface="+mn-cs"/>
        </a:defRPr>
      </a:lvl3pPr>
      <a:lvl4pPr marL="16002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Arial Unicode MS" pitchFamily="34" charset="-128"/>
          <a:cs typeface="+mn-cs"/>
        </a:defRPr>
      </a:lvl4pPr>
      <a:lvl5pPr marL="20574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Arial Unicode MS" pitchFamily="34" charset="-128"/>
          <a:cs typeface="+mn-cs"/>
        </a:defRPr>
      </a:lvl5pPr>
      <a:lvl6pPr marL="25146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6pPr>
      <a:lvl7pPr marL="29718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7pPr>
      <a:lvl8pPr marL="34290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8pPr>
      <a:lvl9pPr marL="38862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B6A6DF7-8F09-47A0-8150-D2DFC241D90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bin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3074" name="WordArt 2"/>
          <p:cNvSpPr>
            <a:spLocks noChangeArrowheads="1" noChangeShapeType="1" noTextEdit="1"/>
          </p:cNvSpPr>
          <p:nvPr/>
        </p:nvSpPr>
        <p:spPr bwMode="auto">
          <a:xfrm>
            <a:off x="250825" y="5734050"/>
            <a:ext cx="3709988" cy="874713"/>
          </a:xfrm>
          <a:prstGeom prst="rect">
            <a:avLst/>
          </a:prstGeom>
        </p:spPr>
        <p:txBody>
          <a:bodyPr wrap="none" fromWordArt="1">
            <a:prstTxWarp prst="textCanUp">
              <a:avLst>
                <a:gd name="adj" fmla="val 85648"/>
              </a:avLst>
            </a:prstTxWarp>
          </a:bodyPr>
          <a:lstStyle/>
          <a:p>
            <a:pPr algn="ctr"/>
            <a:r>
              <a:rPr lang="es-ES" sz="3600" b="1" kern="10">
                <a:ln w="12600">
                  <a:solidFill>
                    <a:srgbClr val="EAEAEA"/>
                  </a:solidFill>
                  <a:miter lim="800000"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17819" dir="2700000" algn="ctr" rotWithShape="0">
                    <a:srgbClr val="C0C0C0">
                      <a:alpha val="80011"/>
                    </a:srgbClr>
                  </a:outerShdw>
                </a:effectLst>
                <a:latin typeface="Arial Black"/>
              </a:rPr>
              <a:t>Souvenirs </a:t>
            </a:r>
          </a:p>
        </p:txBody>
      </p:sp>
    </p:spTree>
  </p:cSld>
  <p:clrMapOvr>
    <a:masterClrMapping/>
  </p:clrMapOvr>
  <p:transition spd="slow" advTm="10240">
    <p:zoom/>
    <p:sndAc>
      <p:stSnd loop="1">
        <p:snd r:embed="rId3" name="California blu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324975" cy="70294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10240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10240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10240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3050"/>
            <a:ext cx="8229600" cy="1236663"/>
          </a:xfrm>
        </p:spPr>
        <p:txBody>
          <a:bodyPr/>
          <a:lstStyle/>
          <a:p>
            <a:endParaRPr lang="fr-FR" smtClean="0"/>
          </a:p>
        </p:txBody>
      </p:sp>
      <p:sp>
        <p:nvSpPr>
          <p:cNvPr id="17411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619625"/>
          </a:xfrm>
        </p:spPr>
        <p:txBody>
          <a:bodyPr/>
          <a:lstStyle/>
          <a:p>
            <a:endParaRPr lang="fr-FR" smtClean="0"/>
          </a:p>
        </p:txBody>
      </p:sp>
      <p:pic>
        <p:nvPicPr>
          <p:cNvPr id="17412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71008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10240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3050"/>
            <a:ext cx="8229600" cy="1236663"/>
          </a:xfrm>
        </p:spPr>
        <p:txBody>
          <a:bodyPr/>
          <a:lstStyle/>
          <a:p>
            <a:endParaRPr lang="fr-FR" smtClean="0"/>
          </a:p>
        </p:txBody>
      </p:sp>
      <p:pic>
        <p:nvPicPr>
          <p:cNvPr id="1843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324975" cy="70294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10240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10240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396413" cy="72453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10240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10240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3050"/>
            <a:ext cx="8229600" cy="1236663"/>
          </a:xfrm>
        </p:spPr>
        <p:txBody>
          <a:bodyPr/>
          <a:lstStyle/>
          <a:p>
            <a:endParaRPr lang="fr-FR" smtClean="0"/>
          </a:p>
        </p:txBody>
      </p:sp>
      <p:pic>
        <p:nvPicPr>
          <p:cNvPr id="22531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42888"/>
            <a:ext cx="9144000" cy="71008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10240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10240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4579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92275" y="0"/>
            <a:ext cx="575945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10240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10240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10240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10240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10240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10240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396413" cy="70294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10240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10240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10240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10240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10240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10240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10240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10240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10240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10240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3050"/>
            <a:ext cx="8229600" cy="1236663"/>
          </a:xfrm>
        </p:spPr>
        <p:txBody>
          <a:bodyPr/>
          <a:lstStyle/>
          <a:p>
            <a:endParaRPr lang="fr-FR" smtClean="0"/>
          </a:p>
        </p:txBody>
      </p:sp>
      <p:sp>
        <p:nvSpPr>
          <p:cNvPr id="4096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619625"/>
          </a:xfrm>
        </p:spPr>
        <p:txBody>
          <a:bodyPr/>
          <a:lstStyle/>
          <a:p>
            <a:endParaRPr lang="fr-FR" smtClean="0"/>
          </a:p>
        </p:txBody>
      </p:sp>
      <p:pic>
        <p:nvPicPr>
          <p:cNvPr id="40964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72453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10240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3050"/>
            <a:ext cx="8229600" cy="1236663"/>
          </a:xfrm>
        </p:spPr>
        <p:txBody>
          <a:bodyPr/>
          <a:lstStyle/>
          <a:p>
            <a:endParaRPr lang="fr-FR" smtClean="0"/>
          </a:p>
        </p:txBody>
      </p:sp>
      <p:sp>
        <p:nvSpPr>
          <p:cNvPr id="4198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619625"/>
          </a:xfrm>
        </p:spPr>
        <p:txBody>
          <a:bodyPr/>
          <a:lstStyle/>
          <a:p>
            <a:endParaRPr lang="fr-FR" smtClean="0"/>
          </a:p>
        </p:txBody>
      </p:sp>
      <p:pic>
        <p:nvPicPr>
          <p:cNvPr id="41988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71450"/>
            <a:ext cx="9396413" cy="7200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10240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3050"/>
            <a:ext cx="8229600" cy="1236663"/>
          </a:xfrm>
        </p:spPr>
        <p:txBody>
          <a:bodyPr/>
          <a:lstStyle/>
          <a:p>
            <a:endParaRPr lang="fr-FR" smtClean="0"/>
          </a:p>
        </p:txBody>
      </p:sp>
      <p:sp>
        <p:nvSpPr>
          <p:cNvPr id="43011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619625"/>
          </a:xfrm>
        </p:spPr>
        <p:txBody>
          <a:bodyPr/>
          <a:lstStyle/>
          <a:p>
            <a:endParaRPr lang="fr-FR" smtClean="0"/>
          </a:p>
        </p:txBody>
      </p:sp>
      <p:pic>
        <p:nvPicPr>
          <p:cNvPr id="43012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468313" y="0"/>
            <a:ext cx="10404476" cy="7461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10240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10240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10240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10240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10240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2" name="WordArt 2"/>
          <p:cNvSpPr>
            <a:spLocks noChangeArrowheads="1" noChangeShapeType="1" noTextEdit="1"/>
          </p:cNvSpPr>
          <p:nvPr/>
        </p:nvSpPr>
        <p:spPr bwMode="auto">
          <a:xfrm>
            <a:off x="2700338" y="765175"/>
            <a:ext cx="2736850" cy="776288"/>
          </a:xfrm>
          <a:prstGeom prst="rect">
            <a:avLst/>
          </a:prstGeom>
        </p:spPr>
        <p:txBody>
          <a:bodyPr wrap="none" fromWordArt="1">
            <a:prstTxWarp prst="textCanUp">
              <a:avLst>
                <a:gd name="adj" fmla="val 85648"/>
              </a:avLst>
            </a:prstTxWarp>
          </a:bodyPr>
          <a:lstStyle/>
          <a:p>
            <a:pPr algn="ctr"/>
            <a:r>
              <a:rPr lang="es-ES" sz="3600" b="1" kern="10">
                <a:ln w="12600">
                  <a:solidFill>
                    <a:srgbClr val="EAEAEA"/>
                  </a:solidFill>
                  <a:miter lim="800000"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17819" dir="2700000" algn="ctr" rotWithShape="0">
                    <a:srgbClr val="C0C0C0">
                      <a:alpha val="80011"/>
                    </a:srgbClr>
                  </a:outerShdw>
                </a:effectLst>
                <a:latin typeface="Arial Black"/>
              </a:rPr>
              <a:t>fin</a:t>
            </a:r>
          </a:p>
        </p:txBody>
      </p:sp>
      <p:sp>
        <p:nvSpPr>
          <p:cNvPr id="9" name="Rectangle 8"/>
          <p:cNvSpPr/>
          <p:nvPr/>
        </p:nvSpPr>
        <p:spPr>
          <a:xfrm>
            <a:off x="1259632" y="2564904"/>
            <a:ext cx="6336704" cy="215443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buFont typeface="Times New Roman" pitchFamily="16" charset="0"/>
              <a:buNone/>
              <a:defRPr/>
            </a:pPr>
            <a:r>
              <a:rPr lang="fr-FR" sz="8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 BERKLEY" pitchFamily="2" charset="0"/>
                <a:ea typeface="+mn-ea"/>
                <a:cs typeface="Arial Unicode MS" charset="0"/>
              </a:rPr>
              <a:t>Bonne journée </a:t>
            </a:r>
          </a:p>
          <a:p>
            <a:pPr algn="ctr">
              <a:buFont typeface="Times New Roman" pitchFamily="16" charset="0"/>
              <a:buNone/>
              <a:defRPr/>
            </a:pPr>
            <a:endParaRPr lang="fr-FR" sz="5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 BERKLEY" pitchFamily="2" charset="0"/>
              <a:ea typeface="+mn-ea"/>
              <a:cs typeface="Arial Unicode MS" charset="0"/>
            </a:endParaRPr>
          </a:p>
        </p:txBody>
      </p:sp>
    </p:spTree>
  </p:cSld>
  <p:clrMapOvr>
    <a:masterClrMapping/>
  </p:clrMapOvr>
  <p:transition spd="slow" advTm="1024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_campagne_autrefois">
  <a:themeElements>
    <a:clrScheme name="Thèm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hème Office">
      <a:majorFont>
        <a:latin typeface="Calibri"/>
        <a:ea typeface=""/>
        <a:cs typeface="Arial Unicode MS"/>
      </a:majorFont>
      <a:minorFont>
        <a:latin typeface="Calibri"/>
        <a:ea typeface=""/>
        <a:cs typeface="Arial Unicode M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 Unicode M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 Unicode MS" charset="0"/>
          </a:defRPr>
        </a:defPPr>
      </a:lstStyle>
    </a:lnDef>
  </a:objectDefaults>
  <a:extraClrSchemeLst>
    <a:extraClrScheme>
      <a:clrScheme name="Thèm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la_campagne_autrefois</Template>
  <TotalTime>3</TotalTime>
  <Words>126</Words>
  <PresentationFormat>Presentación en pantalla (4:3)</PresentationFormat>
  <Paragraphs>93</Paragraphs>
  <Slides>36</Slides>
  <Notes>35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36</vt:i4>
      </vt:variant>
    </vt:vector>
  </HeadingPairs>
  <TitlesOfParts>
    <vt:vector size="42" baseType="lpstr">
      <vt:lpstr>Arial</vt:lpstr>
      <vt:lpstr>Arial Unicode MS</vt:lpstr>
      <vt:lpstr>Times New Roman</vt:lpstr>
      <vt:lpstr>Calibri</vt:lpstr>
      <vt:lpstr>la_campagne_autrefois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cp:lastPrinted>1601-01-01T00:00:00Z</cp:lastPrinted>
  <dcterms:created xsi:type="dcterms:W3CDTF">2014-02-10T17:27:13Z</dcterms:created>
  <dcterms:modified xsi:type="dcterms:W3CDTF">2014-02-10T17:31:08Z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0008007e340000000000010250600207f7000400038000</vt:lpwstr>
  </property>
</Properties>
</file>