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7" r:id="rId3"/>
    <p:sldId id="256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73" r:id="rId12"/>
    <p:sldId id="278" r:id="rId13"/>
    <p:sldId id="264" r:id="rId14"/>
    <p:sldId id="265" r:id="rId15"/>
    <p:sldId id="280" r:id="rId16"/>
    <p:sldId id="266" r:id="rId17"/>
    <p:sldId id="267" r:id="rId18"/>
    <p:sldId id="268" r:id="rId19"/>
    <p:sldId id="272" r:id="rId20"/>
    <p:sldId id="269" r:id="rId21"/>
    <p:sldId id="271" r:id="rId22"/>
    <p:sldId id="270" r:id="rId23"/>
    <p:sldId id="274" r:id="rId24"/>
    <p:sldId id="275" r:id="rId25"/>
    <p:sldId id="276" r:id="rId26"/>
    <p:sldId id="277" r:id="rId27"/>
    <p:sldId id="279" r:id="rId28"/>
    <p:sldId id="281" r:id="rId29"/>
    <p:sldId id="282" r:id="rId30"/>
    <p:sldId id="284" r:id="rId31"/>
    <p:sldId id="288" r:id="rId32"/>
    <p:sldId id="286" r:id="rId33"/>
    <p:sldId id="283" r:id="rId34"/>
    <p:sldId id="289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caoI5BeixJLuRxSmvPR6g==" hashData="WvhSlxQbgb75QtS5Xdahq0jAEg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03D"/>
    <a:srgbClr val="2411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4378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5006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5932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1985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9956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3156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873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1759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7495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5380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9188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7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FECB7-EB08-44AF-A5C8-B27AC57027EB}" type="datetimeFigureOut">
              <a:rPr lang="fr-BE" smtClean="0"/>
              <a:t>23/07/2020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199C7-3A3C-49F7-80D3-2772D6A31729}" type="slidenum">
              <a:rPr lang="fr-BE" smtClean="0"/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4916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750" advClick="0" advTm="5000"/>
    </mc:Choice>
    <mc:Fallback xmlns="">
      <p:transition spd="slow"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903D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F2BCA95-305C-4C16-9E4B-F09A45628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0BF637C3-7E21-4EFA-BE17-30280D81E9E3}"/>
              </a:ext>
            </a:extLst>
          </p:cNvPr>
          <p:cNvSpPr txBox="1"/>
          <p:nvPr/>
        </p:nvSpPr>
        <p:spPr>
          <a:xfrm>
            <a:off x="433754" y="1441938"/>
            <a:ext cx="3882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4400">
                <a:solidFill>
                  <a:srgbClr val="24110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 </a:t>
            </a:r>
            <a:endParaRPr lang="fr-BE" sz="4400">
              <a:solidFill>
                <a:schemeClr val="accent5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865498B9-C869-4A76-BEB1-F3C55C437D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589" y="643252"/>
            <a:ext cx="5230821" cy="266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315166"/>
      </p:ext>
    </p:extLst>
  </p:cSld>
  <p:clrMapOvr>
    <a:masterClrMapping/>
  </p:clrMapOvr>
  <p:transition spd="slow" advClick="0" advTm="4000">
    <p:fade/>
    <p:sndAc>
      <p:stSnd>
        <p:snd r:embed="rId2" name="y2mate.com - Beyond the Sea_jyKBjbLsv3Q_1080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  <a:alpha val="76000"/>
              </a:schemeClr>
            </a:gs>
            <a:gs pos="33511">
              <a:schemeClr val="accent1">
                <a:lumMod val="40000"/>
                <a:lumOff val="60000"/>
              </a:schemeClr>
            </a:gs>
            <a:gs pos="47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C9232A85-DE9F-4205-952C-783AE4277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F1F4536C-79E8-4BA7-A3C5-9D49F5022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2" y="550695"/>
            <a:ext cx="6029467" cy="12314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FEBA4A63-A472-4263-8115-4F1800852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774" y="4946846"/>
            <a:ext cx="4706520" cy="123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83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5BA648E-22C9-4ECE-AB94-BFBDB58C1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743474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3FF37541-45E6-44E8-B44A-93ABFE9C0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23670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BE01F83-0669-4308-9931-7738330FA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84053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14134C9E-DB05-48C3-8188-50EED77CE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309055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5B848B04-D97D-453F-A26C-E8C0392EB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9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pull dir="ru"/>
      </p:transition>
    </mc:Choice>
    <mc:Fallback xmlns="">
      <p:transition spd="slow" advClick="0" advTm="5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620DA1C7-A65D-45C0-A68C-3F13766C0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5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pull dir="rd"/>
      </p:transition>
    </mc:Choice>
    <mc:Fallback xmlns="">
      <p:transition spd="slow" advClick="0" advTm="5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A5B52A08-F641-4A42-8E09-840D161FD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50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A412CBAE-AE25-4CB8-B15F-4CE448520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11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diamond/>
      </p:transition>
    </mc:Choice>
    <mc:Fallback xmlns="">
      <p:transition spd="slow" advClick="0" advTm="5000">
        <p:diamond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259D47C6-87F2-4B1D-B1A5-286A69D19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85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plus/>
      </p:transition>
    </mc:Choice>
    <mc:Fallback xmlns="">
      <p:transition spd="slow" advClick="0" advTm="5000">
        <p:plu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834293DD-C961-4A2D-BF18-2A209B03F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8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flythrough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C7275826-4E5F-4F56-820A-D9A97D10D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17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flythrough dir="out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DB25244-5E91-452E-AFD6-62AFAE24E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6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CA78772-6FF4-488A-B809-3D4D69AC9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9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74524705-516B-43A8-8787-3FF4DE2846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6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09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newsflash/>
      </p:transition>
    </mc:Choice>
    <mc:Fallback xmlns="">
      <p:transition spd="slow" advClick="0" advTm="5000">
        <p:newsflash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45E9D117-699B-44D8-9106-C4CAD4521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80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5772A0BF-779B-4B8D-B0AC-979F8E915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03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ripple dir="ru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4B4DA400-230F-4EEB-8176-F2D3042FA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B4C6F51-2B17-44B7-929C-D7335EFEC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5BE23050-0718-4B0F-950F-ED66A7D5D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67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C18CD998-9C7D-408D-9811-5908ADDD3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81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ripple dir="rd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5262E966-60E7-4AEA-8BE2-870262D14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277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prism isContent="1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A5E454A-3974-4C91-83A8-724ABE77E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124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58BA9B5D-3666-42A2-8787-88F518496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12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748A9E26-7E54-4D00-AB93-05F3691C5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3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prism dir="d" isContent="1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732BEA2-5E04-4844-AEE8-21D9469BF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0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glitter pattern="hexagon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0F5B0290-4BF8-4498-A038-DE094A866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28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glitter dir="u" pattern="hexagon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5BFB3FA-A1EB-43B1-8CF3-98D219310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glitter dir="r" pattern="hexagon"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F457EB46-DBBE-4BA4-A09C-714D4C9DB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23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glitter dir="d" pattern="hexagon"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70F1233B-2D77-4001-9D98-5BB544882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5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14:glitter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00C1A87D-4D2E-4B31-94EC-299483799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4000">
        <p14:glitter dir="r"/>
      </p:transition>
    </mc:Choice>
    <mc:Fallback xmlns=""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 bord de la mer - Bob Daalder .. 18 06 2020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 bord de la mer - Bob Daalder .. 18 06 2020</Template>
  <TotalTime>2</TotalTime>
  <Words>17</Words>
  <Application>Microsoft Office PowerPoint</Application>
  <PresentationFormat>Presentación en pantalla (4:3)</PresentationFormat>
  <Paragraphs>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Au bord de la mer - Bob Daalder .. 18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2020-07-23T16:24:26Z</dcterms:created>
  <dcterms:modified xsi:type="dcterms:W3CDTF">2020-07-23T16:27:02Z</dcterms:modified>
</cp:coreProperties>
</file>