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Default Extension="ppt" ContentType="application/vnd.ms-powerpoint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01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Kyc00XfOHGaxSisRgXwdYA" hashData="M2cGw52kOxl8p7Xm2k3u/A8//W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24BF6-4E9A-4685-B0A9-AFBEF2908699}" type="datetimeFigureOut">
              <a:rPr lang="fr-CA"/>
              <a:pPr>
                <a:defRPr/>
              </a:pPr>
              <a:t>2013-08-12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1ACE0-91A2-48AD-9DC5-4077BF6C51A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5CCC3-F9DA-476A-B025-DACF719EF88E}" type="datetimeFigureOut">
              <a:rPr lang="fr-CA"/>
              <a:pPr>
                <a:defRPr/>
              </a:pPr>
              <a:t>2013-08-12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7A11E-6514-43D1-B0D6-D6A99F73CAD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B5240-2032-4DEF-BEB9-FB4ACFCB9789}" type="datetimeFigureOut">
              <a:rPr lang="fr-CA"/>
              <a:pPr>
                <a:defRPr/>
              </a:pPr>
              <a:t>2013-08-12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EF803-CD10-4A61-AC6F-5D7038CEB3F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C0DED-06D3-4B00-89CA-D2FF36638951}" type="datetimeFigureOut">
              <a:rPr lang="fr-CA"/>
              <a:pPr>
                <a:defRPr/>
              </a:pPr>
              <a:t>2013-08-12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67626-F8AC-4FA8-86E3-DC95D5919AA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71F09-4CAF-49AF-9C49-47F656FCE375}" type="datetimeFigureOut">
              <a:rPr lang="fr-CA"/>
              <a:pPr>
                <a:defRPr/>
              </a:pPr>
              <a:t>2013-08-12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897DD-DA2F-4709-8805-FBA643D61CC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4E694-0533-439F-B4AF-183B05ADC8C6}" type="datetimeFigureOut">
              <a:rPr lang="fr-CA"/>
              <a:pPr>
                <a:defRPr/>
              </a:pPr>
              <a:t>2013-08-12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5BE11-C156-4ECF-AA70-DD4C3C92514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33FF8-3B4F-4B81-A953-18AE93031223}" type="datetimeFigureOut">
              <a:rPr lang="fr-CA"/>
              <a:pPr>
                <a:defRPr/>
              </a:pPr>
              <a:t>2013-08-12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B35F9-0B97-48E3-B674-61473C696C2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FD68C-8A1E-4D2B-8746-D0A28464BB4F}" type="datetimeFigureOut">
              <a:rPr lang="fr-CA"/>
              <a:pPr>
                <a:defRPr/>
              </a:pPr>
              <a:t>2013-08-12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BD827-5BA5-4DEB-951A-3E1193D543F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DB901-801D-49DF-AAFD-410AE4DA958D}" type="datetimeFigureOut">
              <a:rPr lang="fr-CA"/>
              <a:pPr>
                <a:defRPr/>
              </a:pPr>
              <a:t>2013-08-12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75709-F253-4DAB-8C75-B3408A0F76D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4E066-E31E-4AF1-9A64-88ED9C254B74}" type="datetimeFigureOut">
              <a:rPr lang="fr-CA"/>
              <a:pPr>
                <a:defRPr/>
              </a:pPr>
              <a:t>2013-08-12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DF862-BB73-404C-8E72-4254FD79ACB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06815-FD7A-4D16-A0EA-CD380974BA52}" type="datetimeFigureOut">
              <a:rPr lang="fr-CA"/>
              <a:pPr>
                <a:defRPr/>
              </a:pPr>
              <a:t>2013-08-12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AFA92-6BD7-4E0A-AF1F-4705849C0F7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1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49D8C4-67B3-47AB-B2FC-984FB6087542}" type="datetimeFigureOut">
              <a:rPr lang="fr-CA"/>
              <a:pPr>
                <a:defRPr/>
              </a:pPr>
              <a:t>2013-08-12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DB11F42-B608-4666-9252-62372FBC6CF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sentaci_n_de_Microsoft_Office_PowerPoint_97-20031.ppt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koktelok1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rcRect b="295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2721162" y="389541"/>
            <a:ext cx="6083717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>
              <a:defRPr/>
            </a:pPr>
            <a:r>
              <a:rPr lang="fr-CA" sz="4800" b="1" dirty="0">
                <a:ln w="18000">
                  <a:noFill/>
                  <a:prstDash val="solid"/>
                  <a:miter lim="800000"/>
                </a:ln>
                <a:gradFill flip="none"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  <a:tileRect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Un petit</a:t>
            </a:r>
          </a:p>
          <a:p>
            <a:pPr>
              <a:defRPr/>
            </a:pPr>
            <a:r>
              <a:rPr lang="fr-CA" sz="4800" b="1" dirty="0">
                <a:ln w="18000">
                  <a:noFill/>
                  <a:prstDash val="solid"/>
                  <a:miter lim="800000"/>
                </a:ln>
                <a:gradFill flip="none"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  <a:tileRect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rafraichissement</a:t>
            </a:r>
            <a:endParaRPr lang="hu-HU" sz="4800" b="1" dirty="0">
              <a:ln w="18000">
                <a:noFill/>
                <a:prstDash val="solid"/>
                <a:miter lim="800000"/>
              </a:ln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2700000" scaled="1"/>
                <a:tileRect/>
              </a:gra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6444210" y="3789040"/>
            <a:ext cx="2339102" cy="255454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>
              <a:defRPr/>
            </a:pPr>
            <a:r>
              <a:rPr lang="fr-CA" sz="4000" b="1" dirty="0">
                <a:ln w="18000">
                  <a:noFill/>
                  <a:prstDash val="solid"/>
                  <a:miter lim="800000"/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Sous la</a:t>
            </a:r>
          </a:p>
          <a:p>
            <a:pPr algn="ctr">
              <a:defRPr/>
            </a:pPr>
            <a:r>
              <a:rPr lang="fr-CA" sz="4000" b="1" dirty="0">
                <a:ln w="18000">
                  <a:noFill/>
                  <a:prstDash val="solid"/>
                  <a:miter lim="800000"/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Chaleur</a:t>
            </a:r>
          </a:p>
          <a:p>
            <a:pPr algn="ctr">
              <a:defRPr/>
            </a:pPr>
            <a:r>
              <a:rPr lang="fr-CA" sz="4000" b="1" dirty="0">
                <a:ln w="18000">
                  <a:noFill/>
                  <a:prstDash val="solid"/>
                  <a:miter lim="800000"/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De</a:t>
            </a:r>
          </a:p>
          <a:p>
            <a:pPr algn="ctr">
              <a:defRPr/>
            </a:pPr>
            <a:r>
              <a:rPr lang="fr-CA" sz="4000" b="1" dirty="0">
                <a:ln w="18000">
                  <a:noFill/>
                  <a:prstDash val="solid"/>
                  <a:miter lim="800000"/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L’été</a:t>
            </a:r>
          </a:p>
        </p:txBody>
      </p:sp>
    </p:spTree>
  </p:cSld>
  <p:clrMapOvr>
    <a:masterClrMapping/>
  </p:clrMapOvr>
  <p:transition spd="slow" advTm="7000">
    <p:wheel spokes="3"/>
    <p:sndAc>
      <p:stSnd>
        <p:snd r:embed="rId2" name="Boney M - Hooray Hooray It's A Holi-Holid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ose Luis\Desktop\list_640px.jpg"/>
          <p:cNvPicPr>
            <a:picLocks noChangeAspect="1" noChangeArrowheads="1"/>
          </p:cNvPicPr>
          <p:nvPr/>
        </p:nvPicPr>
        <p:blipFill>
          <a:blip r:embed="rId2"/>
          <a:srcRect t="4687" b="3125"/>
          <a:stretch>
            <a:fillRect/>
          </a:stretch>
        </p:blipFill>
        <p:spPr bwMode="auto">
          <a:xfrm>
            <a:off x="0" y="0"/>
            <a:ext cx="909230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3" descr="12C-A-drink-a-day-keeps-the-doctor-away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63121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b="22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63011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 b="22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91341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123817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126085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b="25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126937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b="22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127213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8172450" y="6669088"/>
            <a:ext cx="971550" cy="1889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127574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131305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144049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 b="30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131350.jpg"/>
          <p:cNvPicPr>
            <a:picLocks noChangeAspect="1"/>
          </p:cNvPicPr>
          <p:nvPr/>
        </p:nvPicPr>
        <p:blipFill>
          <a:blip r:embed="rId2">
            <a:lum contrast="20000"/>
          </a:blip>
          <a:srcRect b="25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131881.jpg"/>
          <p:cNvPicPr>
            <a:picLocks noChangeAspect="1"/>
          </p:cNvPicPr>
          <p:nvPr/>
        </p:nvPicPr>
        <p:blipFill>
          <a:blip r:embed="rId2">
            <a:lum contrast="10000"/>
          </a:blip>
          <a:srcRect b="25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131901.jpg"/>
          <p:cNvPicPr>
            <a:picLocks noChangeAspect="1"/>
          </p:cNvPicPr>
          <p:nvPr/>
        </p:nvPicPr>
        <p:blipFill>
          <a:blip r:embed="rId2">
            <a:lum contrast="20000"/>
          </a:blip>
          <a:srcRect b="25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133443.jpg"/>
          <p:cNvPicPr>
            <a:picLocks noChangeAspect="1"/>
          </p:cNvPicPr>
          <p:nvPr/>
        </p:nvPicPr>
        <p:blipFill>
          <a:blip r:embed="rId2">
            <a:lum contrast="20000"/>
          </a:blip>
          <a:srcRect b="256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137596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142418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b="25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142535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b="24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142565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b="24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142884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7885113" y="6669088"/>
            <a:ext cx="1258887" cy="1889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2" descr="143116.jpg"/>
          <p:cNvPicPr>
            <a:picLocks noChangeAspect="1"/>
          </p:cNvPicPr>
          <p:nvPr/>
        </p:nvPicPr>
        <p:blipFill>
          <a:blip r:embed="rId2">
            <a:lum bright="-20000" contrast="20000"/>
          </a:blip>
          <a:srcRect b="22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144056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b="20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133414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b="25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144536.jpg"/>
          <p:cNvPicPr>
            <a:picLocks noChangeAspect="1"/>
          </p:cNvPicPr>
          <p:nvPr/>
        </p:nvPicPr>
        <p:blipFill>
          <a:blip r:embed="rId2">
            <a:lum bright="-20000"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2" descr="140803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 b="30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144804.jpg"/>
          <p:cNvPicPr>
            <a:picLocks noChangeAspect="1"/>
          </p:cNvPicPr>
          <p:nvPr/>
        </p:nvPicPr>
        <p:blipFill>
          <a:blip r:embed="rId2">
            <a:lum bright="-20000" contrast="20000"/>
          </a:blip>
          <a:srcRect b="30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145049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 b="30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145158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b="24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145113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 flipV="1">
            <a:off x="8027988" y="6597650"/>
            <a:ext cx="1116012" cy="2603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alcoholic-drink-recipe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171450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0" y="6524625"/>
            <a:ext cx="914400" cy="3333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8675688" y="6453188"/>
            <a:ext cx="468312" cy="2667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hu-HU" dirty="0"/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144776.jpg"/>
          <p:cNvPicPr>
            <a:picLocks noChangeAspect="1"/>
          </p:cNvPicPr>
          <p:nvPr/>
        </p:nvPicPr>
        <p:blipFill>
          <a:blip r:embed="rId2">
            <a:lum bright="-20000" contrast="30000"/>
          </a:blip>
          <a:srcRect b="30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Color_Drinks_by_AidaJH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Colorful-Drinks-Wallpaper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 l="8324" r="83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jeges-frissito-ital-paradicsom-szukk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koktel-kokuszdioban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 b="25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koktelok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" descr="mojito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b="25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145536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b="24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P10111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 rot="60000">
            <a:off x="7358847" y="4918619"/>
            <a:ext cx="1537600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>
              <a:defRPr/>
            </a:pPr>
            <a:r>
              <a:rPr lang="hu-HU" sz="4400" b="1" dirty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Judy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0" y="0"/>
          <a:ext cx="9145588" cy="6858000"/>
        </p:xfrm>
        <a:graphic>
          <a:graphicData uri="http://schemas.openxmlformats.org/presentationml/2006/ole">
            <p:oleObj spid="_x0000_s2050" name="Presentación" r:id="rId3" imgW="4569445" imgH="3426611" progId="PowerPoint.Show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 PEQUEÑO REFRESC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 PEQUEÑO REFRESCO</Template>
  <TotalTime>2</TotalTime>
  <Words>9</Words>
  <Application>Microsoft Office PowerPoint</Application>
  <PresentationFormat>Presentación en pantalla (4:3)</PresentationFormat>
  <Paragraphs>7</Paragraphs>
  <Slides>42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UN PEQUEÑO REFRESCO</vt:lpstr>
      <vt:lpstr>Presentación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2013-08-12T16:09:46Z</dcterms:created>
  <dcterms:modified xsi:type="dcterms:W3CDTF">2013-08-12T16:12:28Z</dcterms:modified>
</cp:coreProperties>
</file>