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73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15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40928B-6074-482E-8C1B-5B3D0C83D10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med" advClick="0" advTm="6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571604" y="2285992"/>
            <a:ext cx="6215106" cy="1569660"/>
          </a:xfrm>
          <a:prstGeom prst="rect">
            <a:avLst/>
          </a:prstGeom>
          <a:ln w="92075">
            <a:solidFill>
              <a:srgbClr val="FFC000"/>
            </a:solidFill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s-ES" sz="9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BICHOS </a:t>
            </a:r>
            <a:endParaRPr lang="es-ES" sz="9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93300"/>
              </a:solidFill>
              <a:effectLst>
                <a:prstShdw prst="shdw16">
                  <a:srgbClr val="868686">
                    <a:alpha val="50000"/>
                  </a:srgbClr>
                </a:prstShdw>
              </a:effectLst>
              <a:latin typeface="Year supply of fairy cakes"/>
            </a:endParaRPr>
          </a:p>
        </p:txBody>
      </p:sp>
    </p:spTree>
  </p:cSld>
  <p:clrMapOvr>
    <a:masterClrMapping/>
  </p:clrMapOvr>
  <p:transition advTm="5000">
    <p:sndAc>
      <p:stSnd loop="1">
        <p:snd r:embed="rId2" name="BOINGBO8-or+l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9" name="Picture 8" descr="zhuchki_0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2775" y="776288"/>
            <a:ext cx="7916863" cy="5303837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5" descr="zhuchki_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725" y="708025"/>
            <a:ext cx="7448550" cy="5440363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zhuchki_03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3488" y="503238"/>
            <a:ext cx="41370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zhuchki_04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646238" y="503238"/>
            <a:ext cx="58515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zhuchki_05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435225" y="503238"/>
            <a:ext cx="4273550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zhuchki_06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436813" y="503238"/>
            <a:ext cx="427037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zhuchki_07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646238" y="503238"/>
            <a:ext cx="58515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zhuchki_08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3488" y="503238"/>
            <a:ext cx="41370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zhuchki_09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646238" y="503238"/>
            <a:ext cx="58515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zhuchki_10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706438" y="503238"/>
            <a:ext cx="7729537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zhuchki_11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3488" y="503238"/>
            <a:ext cx="41370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zhuchki_1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3488" y="503238"/>
            <a:ext cx="41370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zhuchki_13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3488" y="503238"/>
            <a:ext cx="41370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zhuchki_14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3488" y="503238"/>
            <a:ext cx="41370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zhuchki_15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3488" y="503238"/>
            <a:ext cx="41370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zhuchki_16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3488" y="503238"/>
            <a:ext cx="41370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zhuchki_17"/>
          <p:cNvPicPr preferRelativeResize="0">
            <a:picLocks noGrp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1900" y="503238"/>
            <a:ext cx="4138613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zhuchki_18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519113"/>
            <a:ext cx="8229600" cy="5818187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zhuchki_21"/>
          <p:cNvPicPr preferRelativeResize="0">
            <a:picLocks noGrp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1900" y="503238"/>
            <a:ext cx="4138613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zhuchki_19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795338" y="503238"/>
            <a:ext cx="75533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zhuchki_2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116138" y="973138"/>
            <a:ext cx="4910137" cy="4910137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zhuchki_20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519113"/>
            <a:ext cx="8229600" cy="5818187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zhuchki_23"/>
          <p:cNvPicPr preferRelativeResize="0">
            <a:picLocks noGrp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1900" y="503238"/>
            <a:ext cx="4138613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zhuchki_25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519113"/>
            <a:ext cx="8229600" cy="5818187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zhuchki_26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646238" y="503238"/>
            <a:ext cx="58515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zhuchki_27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519113"/>
            <a:ext cx="8229600" cy="5818187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zhuchki_29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1900" y="501650"/>
            <a:ext cx="4138613" cy="5853113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zhuchki_24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519113"/>
            <a:ext cx="8229600" cy="5818187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zhuchki_30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1900" y="501650"/>
            <a:ext cx="4138613" cy="5853113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zhuchki_31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1900" y="501650"/>
            <a:ext cx="4138613" cy="5853113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zhuchki_28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646238" y="503238"/>
            <a:ext cx="5851525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zhuchki_32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0313" y="503238"/>
            <a:ext cx="4141787" cy="5851525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ransition spd="med" advClick="0" advTm="6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12</TotalTime>
  <Words>61</Words>
  <Application>Microsoft Office PowerPoint</Application>
  <PresentationFormat>Presentación en pantalla (4:3)</PresentationFormat>
  <Paragraphs>29</Paragraphs>
  <Slides>34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5" baseType="lpstr">
      <vt:lpstr>Presentación1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2</cp:revision>
  <dcterms:created xsi:type="dcterms:W3CDTF">2013-07-31T20:36:00Z</dcterms:created>
  <dcterms:modified xsi:type="dcterms:W3CDTF">2013-07-31T20:48:10Z</dcterms:modified>
</cp:coreProperties>
</file>