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56" r:id="rId3"/>
    <p:sldId id="257" r:id="rId4"/>
    <p:sldId id="258" r:id="rId5"/>
    <p:sldId id="260" r:id="rId6"/>
    <p:sldId id="259" r:id="rId7"/>
    <p:sldId id="261" r:id="rId8"/>
    <p:sldId id="263" r:id="rId9"/>
    <p:sldId id="262" r:id="rId10"/>
    <p:sldId id="264" r:id="rId1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bAMDXa51ohtp09i1bsMxAA==" hashData="wGQeAv7Avjtwaf4ReXmaPIbLf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9D0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nl-NL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nl-NL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9710078-E41E-4280-A1BB-F1AA023EAC0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408964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D0B819-559E-4431-8525-6DFD601315EE}" type="slidenum">
              <a:rPr lang="nl-NL"/>
              <a:pPr/>
              <a:t>8</a:t>
            </a:fld>
            <a:endParaRPr lang="nl-NL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3D20F5-AC31-43ED-BB9F-0CB5C7D2F44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106782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08CD32-FC59-45AF-9E55-E7608BEF919D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3364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BA250-60CA-478F-9974-3DA2A7C4C350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227423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9A97E2-DCFD-418A-B574-96F5117BC2D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86886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DAE2DA-C6AA-4374-8B31-FBBE9FF3116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9708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C6064-26B4-4B4B-B479-A89AB0A03F83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66850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8FD08-43D6-452B-8B44-5CE222C1186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11355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912D17-05B4-4E9B-83DB-3E994CB9DF7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5101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9E47BD-2A32-449E-B1CC-E0BA58DD998C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03570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A0790B-E0B2-42FA-8E16-2638077B33C8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267524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93EBF8-3FDF-434F-B326-166F91A9669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066813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441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1CB07A4-9AC3-46F9-B515-4BE17DE1D0C7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33.gif"/><Relationship Id="rId5" Type="http://schemas.openxmlformats.org/officeDocument/2006/relationships/hyperlink" Target="http://blog.seniorennet.be/opoe1937/" TargetMode="External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d-achtergrond-met-zwart-paard-bij-het-wa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1476375" y="711200"/>
            <a:ext cx="2933700" cy="11144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2800" kern="10" dirty="0" smtClean="0">
                <a:ln w="25400">
                  <a:solidFill>
                    <a:srgbClr val="C9D0D1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BELLEZAS NEGRAS</a:t>
            </a:r>
            <a:endParaRPr lang="es-ES" sz="2800" kern="10" dirty="0">
              <a:ln w="25400">
                <a:solidFill>
                  <a:srgbClr val="C9D0D1"/>
                </a:solidFill>
                <a:round/>
                <a:headEnd/>
                <a:tailEnd/>
              </a:ln>
              <a:solidFill>
                <a:srgbClr val="000000"/>
              </a:solidFill>
              <a:latin typeface="Arial Black"/>
            </a:endParaRPr>
          </a:p>
        </p:txBody>
      </p:sp>
    </p:spTree>
  </p:cSld>
  <p:clrMapOvr>
    <a:masterClrMapping/>
  </p:clrMapOvr>
  <p:transition advTm="6656">
    <p:sndAc>
      <p:stSnd>
        <p:snd r:embed="rId2" name="James Last - The Morning Aft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7-seal-Online-Photo-Books-21-Melanistic-All-Black-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all-blacks-animals-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13-Rabbit-21-Melanistic-All-Black-Animal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13-Rabbit-21-Melanistic-All-Black-Animal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9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716a86576aa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animals-black-edition1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90" b="289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all-blacks-animals-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all-blacks-animals-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animals-black-edition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7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all-blacks-animals-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18-skink-21-Melanistic-All-Black-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4" b="379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19-wolf-21-Melanistic-All-Black-Anima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all-blacks-animals-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black-cat-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7" name="Picture 13" descr="black-cat-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2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11-red-fox-21-Melanistic-All-Black-Anim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all-blacks-animals-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black-dogs-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lack-bear-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" t="2194" r="792" b="8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black-bear-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" t="2194" r="792" b="8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3-leopard-Online-Photo-Books-21-Melanistic-All-Black-Animal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7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zweedse_lappenho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groenendael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202cf7d387f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" b="28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202cf7d387f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51" b="28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melanistic-animals-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black-calf-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4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9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2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7918d70ef1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23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black-swan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melanistic-animals-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black-wolf-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black-monkey-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</p:cSld>
  <p:clrMapOvr>
    <a:masterClrMapping/>
  </p:clrMapOvr>
  <p:transition advTm="308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27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7" name="Picture 15" descr="62f53b82d78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8" r="2666" b="1109"/>
          <a:stretch>
            <a:fillRect/>
          </a:stretch>
        </p:blipFill>
        <p:spPr bwMode="auto">
          <a:xfrm>
            <a:off x="1908175" y="0"/>
            <a:ext cx="5189538" cy="638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Rectangle 16"/>
          <p:cNvSpPr>
            <a:spLocks noChangeArrowheads="1"/>
          </p:cNvSpPr>
          <p:nvPr/>
        </p:nvSpPr>
        <p:spPr bwMode="auto">
          <a:xfrm>
            <a:off x="7235825" y="5084763"/>
            <a:ext cx="1020763" cy="65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BE" sz="1600" b="1">
                <a:solidFill>
                  <a:schemeClr val="bg1"/>
                </a:solidFill>
                <a:latin typeface="Monotype Corsiva" pitchFamily="66" charset="0"/>
              </a:rPr>
              <a:t>Powerpoint</a:t>
            </a:r>
          </a:p>
          <a:p>
            <a:pPr>
              <a:spcBef>
                <a:spcPct val="30000"/>
              </a:spcBef>
            </a:pPr>
            <a:r>
              <a:rPr lang="nl-BE" sz="1600" b="1">
                <a:solidFill>
                  <a:schemeClr val="bg1"/>
                </a:solidFill>
                <a:latin typeface="Monotype Corsiva" pitchFamily="66" charset="0"/>
              </a:rPr>
              <a:t>  Christine</a:t>
            </a:r>
            <a:endParaRPr lang="nl-NL" sz="1600" b="1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8209" name="Rectangle 17"/>
          <p:cNvSpPr>
            <a:spLocks noChangeArrowheads="1"/>
          </p:cNvSpPr>
          <p:nvPr/>
        </p:nvSpPr>
        <p:spPr bwMode="auto">
          <a:xfrm>
            <a:off x="468313" y="5734050"/>
            <a:ext cx="8429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BE" sz="1600" b="1">
                <a:solidFill>
                  <a:schemeClr val="bg1"/>
                </a:solidFill>
                <a:latin typeface="Monotype Corsiva" pitchFamily="66" charset="0"/>
              </a:rPr>
              <a:t>Muziek :</a:t>
            </a:r>
            <a:endParaRPr lang="nl-NL" sz="1600" b="1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8210" name="Picture 18" descr="bloglink haloween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5876925"/>
            <a:ext cx="1239838" cy="31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1258888" y="5589588"/>
            <a:ext cx="9890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nl-BE" sz="1600" b="1">
                <a:solidFill>
                  <a:schemeClr val="bg1"/>
                </a:solidFill>
                <a:latin typeface="Monotype Corsiva" pitchFamily="66" charset="0"/>
              </a:rPr>
              <a:t>James Last</a:t>
            </a:r>
            <a:endParaRPr lang="nl-NL" sz="1600" b="1">
              <a:solidFill>
                <a:schemeClr val="bg1"/>
              </a:solidFill>
              <a:latin typeface="Monotype Corsiva" pitchFamily="66" charset="0"/>
            </a:endParaRPr>
          </a:p>
        </p:txBody>
      </p:sp>
      <p:sp>
        <p:nvSpPr>
          <p:cNvPr id="8212" name="Rectangle 20"/>
          <p:cNvSpPr>
            <a:spLocks noChangeArrowheads="1"/>
          </p:cNvSpPr>
          <p:nvPr/>
        </p:nvSpPr>
        <p:spPr bwMode="auto">
          <a:xfrm>
            <a:off x="1187450" y="6021388"/>
            <a:ext cx="146367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nl-BE" sz="1600" b="1">
                <a:solidFill>
                  <a:schemeClr val="bg1"/>
                </a:solidFill>
                <a:latin typeface="Monotype Corsiva" pitchFamily="66" charset="0"/>
              </a:rPr>
              <a:t>The morning after</a:t>
            </a:r>
            <a:endParaRPr lang="nl-NL" sz="16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268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2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/>
      <p:bldP spid="8209" grpId="0"/>
      <p:bldP spid="8211" grpId="0"/>
      <p:bldP spid="82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6|6|6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2|5.8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5.8|6.3|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5.9|5.9|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|6|5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6.2|5.5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"/>
</p:tagLst>
</file>

<file path=ppt/theme/theme1.xml><?xml version="1.0" encoding="utf-8"?>
<a:theme xmlns:a="http://schemas.openxmlformats.org/drawingml/2006/main" name="BELLEZAS NEGRAS">
  <a:themeElements>
    <a:clrScheme name="Black Beauti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ck Beautie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ck Beauti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Beauti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Beauti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Beauti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Beauti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ck Beauti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Beauti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Beauti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Beauti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Beauti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Beauti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ck Beauti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BELLEZAS NEGRAS</Template>
  <TotalTime>1</TotalTime>
  <Words>29</Words>
  <Application>Microsoft Office PowerPoint</Application>
  <PresentationFormat>Presentación en pantalla (4:3)</PresentationFormat>
  <Paragraphs>9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BELLEZAS NEGRAS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2019-07-01T15:51:57Z</dcterms:created>
  <dcterms:modified xsi:type="dcterms:W3CDTF">2019-07-01T15:52:57Z</dcterms:modified>
</cp:coreProperties>
</file>