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89" r:id="rId36"/>
    <p:sldId id="291" r:id="rId37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  <p:modifyVerifier cryptProviderType="rsaFull" cryptAlgorithmClass="hash" cryptAlgorithmType="typeAny" cryptAlgorithmSid="4" spinCount="100000" saltData="I9V43la6FeyvQIMb9MLTTQ==" hashData="WsrHZl3958gEW5Ux8ETIANZ0o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1692" autoAdjust="0"/>
    <p:restoredTop sz="91749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4619AF-1450-4EED-A53C-3E596A0588E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57498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D442C9-9F73-4996-976C-A0C09358937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2387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A8B4C-8AC2-415E-B756-108088C8217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78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FC4AB-5056-401D-B539-02F514CCA4F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7793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56CED4-DFE8-4961-9100-8DF4A9FE832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7634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46C2E-A75B-4131-B85E-7C06D469414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6340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ED657-4910-4E8E-83EA-D5CC9D30C45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3634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3D117-3F9E-468D-897F-4C590CAF6F9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67856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3A2A1-4838-49C4-8314-CA2F32C133D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71202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EFF39-40B9-4246-BD5B-22C58824A65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43450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84D30-01DE-429C-AD5E-07821DF9C3B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8612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806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54506BC-A54A-47E9-B240-F1573E13996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split orient="vert"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0" y="1484313"/>
            <a:ext cx="91440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9pPr>
          </a:lstStyle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Ondergrondse schoonheid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Beauté souterraine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Underground beauty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Unterirdische Schönheit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Belleza subterránea</a:t>
            </a:r>
            <a:endParaRPr lang="nl-NL" sz="4800" b="1">
              <a:solidFill>
                <a:schemeClr val="bg1"/>
              </a:solidFill>
              <a:latin typeface="Tempus Sans ITC" pitchFamily="82" charset="0"/>
            </a:endParaRPr>
          </a:p>
        </p:txBody>
      </p:sp>
      <p:sp>
        <p:nvSpPr>
          <p:cNvPr id="6" name="Tekstvak 5"/>
          <p:cNvSpPr txBox="1">
            <a:spLocks noChangeArrowheads="1"/>
          </p:cNvSpPr>
          <p:nvPr/>
        </p:nvSpPr>
        <p:spPr bwMode="auto">
          <a:xfrm>
            <a:off x="0" y="6396038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9pPr>
          </a:lstStyle>
          <a:p>
            <a:pPr algn="ctr" eaLnBrk="1" hangingPunct="1"/>
            <a:r>
              <a:rPr lang="nl-BE" b="1" i="1" dirty="0">
                <a:solidFill>
                  <a:schemeClr val="bg1"/>
                </a:solidFill>
              </a:rPr>
              <a:t>Freddy Storm – </a:t>
            </a:r>
          </a:p>
        </p:txBody>
      </p:sp>
    </p:spTree>
  </p:cSld>
  <p:clrMapOvr>
    <a:masterClrMapping/>
  </p:clrMapOvr>
  <p:transition spd="slow" advTm="6000">
    <p:split orient="vert" dir="in"/>
    <p:sndAc>
      <p:stSnd loop="1">
        <p:snd r:embed="rId2" name="Bill Miller_Wind Spiri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 dir="in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0" y="1484313"/>
            <a:ext cx="91440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cs typeface="Times New Roman" charset="0"/>
              </a:defRPr>
            </a:lvl9pPr>
          </a:lstStyle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EINDE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FIN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THE END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ENDE</a:t>
            </a:r>
          </a:p>
          <a:p>
            <a:pPr algn="ctr" eaLnBrk="1" hangingPunct="1"/>
            <a:r>
              <a:rPr lang="nl-BE" sz="4800" b="1">
                <a:solidFill>
                  <a:schemeClr val="bg1"/>
                </a:solidFill>
                <a:latin typeface="Tempus Sans ITC" pitchFamily="82" charset="0"/>
              </a:rPr>
              <a:t>FIN</a:t>
            </a:r>
            <a:endParaRPr lang="nl-NL" sz="4800" b="1">
              <a:solidFill>
                <a:schemeClr val="bg1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  <p:transition spd="slow" advTm="6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cs typeface="Arial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cs typeface="Arial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cs typeface="Arial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  <a:cs typeface="Arial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  <a:cs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  <a:cs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tés souterraines .. 02 09 2013">
  <a:themeElements>
    <a:clrScheme name="Standaardontwerp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Beautés souterraines .. 02 09 2013</Template>
  <TotalTime>2</TotalTime>
  <Words>35</Words>
  <Application>Microsoft Office PowerPoint</Application>
  <PresentationFormat>Presentación en pantalla (4:3)</PresentationFormat>
  <Paragraphs>13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1" baseType="lpstr">
      <vt:lpstr>Times New Roman</vt:lpstr>
      <vt:lpstr>Arial</vt:lpstr>
      <vt:lpstr>Calibri</vt:lpstr>
      <vt:lpstr>Tempus Sans ITC</vt:lpstr>
      <vt:lpstr>Beautés souterraines .. 02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2022-04-08T15:18:56Z</dcterms:created>
  <dcterms:modified xsi:type="dcterms:W3CDTF">2022-04-08T15:21:48Z</dcterms:modified>
</cp:coreProperties>
</file>