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84" r:id="rId2"/>
  </p:sldMasterIdLst>
  <p:sldIdLst>
    <p:sldId id="293" r:id="rId3"/>
    <p:sldId id="258" r:id="rId4"/>
    <p:sldId id="262" r:id="rId5"/>
    <p:sldId id="261" r:id="rId6"/>
    <p:sldId id="277" r:id="rId7"/>
    <p:sldId id="264" r:id="rId8"/>
    <p:sldId id="263" r:id="rId9"/>
    <p:sldId id="269" r:id="rId10"/>
    <p:sldId id="273" r:id="rId11"/>
    <p:sldId id="285" r:id="rId12"/>
    <p:sldId id="275" r:id="rId13"/>
    <p:sldId id="300" r:id="rId14"/>
    <p:sldId id="299" r:id="rId15"/>
    <p:sldId id="298" r:id="rId16"/>
    <p:sldId id="297" r:id="rId17"/>
    <p:sldId id="296" r:id="rId18"/>
    <p:sldId id="295" r:id="rId19"/>
    <p:sldId id="291" r:id="rId20"/>
    <p:sldId id="301" r:id="rId21"/>
  </p:sldIdLst>
  <p:sldSz cx="9144000" cy="5715000" type="screen16x10"/>
  <p:notesSz cx="6858000" cy="9144000"/>
  <p:embeddedFontLs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Calibri Light" pitchFamily="34" charset="0"/>
      <p:regular r:id="rId26"/>
      <p:italic r:id="rId27"/>
    </p:embeddedFont>
    <p:embeddedFont>
      <p:font typeface="AmbienteDB" pitchFamily="2" charset="0"/>
      <p:regular r:id="rId28"/>
    </p:embeddedFont>
    <p:embeddedFont>
      <p:font typeface="Kristen ITC" pitchFamily="66" charset="0"/>
      <p:regular r:id="rId29"/>
    </p:embeddedFont>
  </p:embeddedFont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k3cpRBqiCK6THIOkI0hBg==" hashData="eFRvrJDGjHLGL04yQR1TM1N00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3753" autoAdjust="0"/>
    <p:restoredTop sz="94660"/>
  </p:normalViewPr>
  <p:slideViewPr>
    <p:cSldViewPr snapToGrid="0">
      <p:cViewPr varScale="1">
        <p:scale>
          <a:sx n="86" d="100"/>
          <a:sy n="86" d="100"/>
        </p:scale>
        <p:origin x="-516" y="-8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3BEAF-A715-4D81-A2D3-008799CCCEB3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486499-5F15-42DA-A22C-6CC90F8CF44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9859074"/>
      </p:ext>
    </p:extLst>
  </p:cSld>
  <p:clrMapOvr>
    <a:masterClrMapping/>
  </p:clrMapOvr>
  <p:transition spd="med" advTm="1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624DF-F460-4AB2-9BD4-29542875546C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B4D60C-F980-4BF7-A01A-929851F7ACC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7251390"/>
      </p:ext>
    </p:extLst>
  </p:cSld>
  <p:clrMapOvr>
    <a:masterClrMapping/>
  </p:clrMapOvr>
  <p:transition spd="med" advTm="1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B95C9-C443-4130-802F-40BBAC8ED263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B97D1F-62C9-4637-9589-ED9FD599A54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0299795"/>
      </p:ext>
    </p:extLst>
  </p:cSld>
  <p:clrMapOvr>
    <a:masterClrMapping/>
  </p:clrMapOvr>
  <p:transition spd="med" advTm="1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C55B3-BDC1-48A5-A486-9A3FCD0DC02A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4EA0F-85F6-444D-A572-223D7A73B6D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3713532"/>
      </p:ext>
    </p:extLst>
  </p:cSld>
  <p:clrMapOvr>
    <a:masterClrMapping/>
  </p:clrMapOvr>
  <p:transition spd="med" advTm="1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CC9E7-D643-4A3B-BE5E-EC7DA9FCE1EC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55AB4-6469-464C-8E93-532B5BB25E51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677409"/>
      </p:ext>
    </p:extLst>
  </p:cSld>
  <p:clrMapOvr>
    <a:masterClrMapping/>
  </p:clrMapOvr>
  <p:transition spd="med" advTm="1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E6619-AF29-4005-A043-4078B94D11B5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95EB3F-93E8-4A91-8AFB-CA0E1540C45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7078429"/>
      </p:ext>
    </p:extLst>
  </p:cSld>
  <p:clrMapOvr>
    <a:masterClrMapping/>
  </p:clrMapOvr>
  <p:transition spd="med" advTm="1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B616C-4E87-428C-BAA7-CAAB0665E45C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42FEB-B96B-4A83-8603-71CD387B420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6806648"/>
      </p:ext>
    </p:extLst>
  </p:cSld>
  <p:clrMapOvr>
    <a:masterClrMapping/>
  </p:clrMapOvr>
  <p:transition spd="med" advTm="1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79D8D-FBDE-481F-84C0-5FEAD3867CD7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9A150-153D-48C3-9840-D0DC6D574BB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2035764"/>
      </p:ext>
    </p:extLst>
  </p:cSld>
  <p:clrMapOvr>
    <a:masterClrMapping/>
  </p:clrMapOvr>
  <p:transition spd="med" advTm="1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5013B-2448-405A-B4B2-E4A335624DA7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C89F5-0B06-462C-8ECF-C7348934DAFB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0757068"/>
      </p:ext>
    </p:extLst>
  </p:cSld>
  <p:clrMapOvr>
    <a:masterClrMapping/>
  </p:clrMapOvr>
  <p:transition spd="med" advTm="1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4962-79FD-4399-BC18-046E93FF193D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392A58-601C-46ED-A227-82BDAD1F5F4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5335278"/>
      </p:ext>
    </p:extLst>
  </p:cSld>
  <p:clrMapOvr>
    <a:masterClrMapping/>
  </p:clrMapOvr>
  <p:transition spd="med" advTm="1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F6BEA-0688-4838-BCDF-8DAC03D9F586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614D96-6882-45B9-89ED-DE872420279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6157367"/>
      </p:ext>
    </p:extLst>
  </p:cSld>
  <p:clrMapOvr>
    <a:masterClrMapping/>
  </p:clrMapOvr>
  <p:transition spd="med" advTm="12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9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Mastertitelformat bearbeiten</a:t>
            </a:r>
            <a:endParaRPr lang="en-US" altLang="de-DE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Mastertextformat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  <a:endParaRPr lang="en-US" altLang="de-DE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3EBE81D-1247-4F1F-A61F-33416E3C1274}" type="datetimeFigureOut">
              <a:rPr lang="de-DE"/>
              <a:pPr>
                <a:defRPr/>
              </a:pPr>
              <a:t>03.09.2020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FFFFFF"/>
                </a:solidFill>
              </a:defRPr>
            </a:lvl1pPr>
          </a:lstStyle>
          <a:p>
            <a:fld id="{BA12821C-E639-43D7-AB27-E05548CC7B9C}" type="slidenum">
              <a:rPr lang="de-DE"/>
              <a:pPr/>
              <a:t>‹Nº›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12000">
    <p:fad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rashome.ch/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58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lady118@hispeed.ch" TargetMode="Externa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525463"/>
            <a:ext cx="6272212" cy="363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60782174.wav">
            <a:hlinkClick r:id="" action="ppaction://media"/>
          </p:cNvPr>
          <p:cNvPicPr>
            <a:picLocks noChangeAspect="1" noChangeArrowheads="1"/>
          </p:cNvPicPr>
          <p:nvPr>
            <a:wavAudioFile r:embed="rId1" name="607850B2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3425" y="2771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feld 6"/>
          <p:cNvSpPr txBox="1"/>
          <p:nvPr/>
        </p:nvSpPr>
        <p:spPr>
          <a:xfrm rot="20562265">
            <a:off x="1665611" y="1462075"/>
            <a:ext cx="5394521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1200000" rev="0"/>
              </a:camera>
              <a:lightRig rig="threePt" dir="t"/>
            </a:scene3d>
            <a:sp3d extrusionH="196850" contourW="12700">
              <a:bevelT w="38100" h="38100" prst="relaxedInset"/>
              <a:bevelB w="165100"/>
              <a:contourClr>
                <a:schemeClr val="accent6">
                  <a:lumMod val="75000"/>
                </a:schemeClr>
              </a:contourClr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4800" dirty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AntsyPants" pitchFamily="2" charset="0"/>
              </a:rPr>
              <a:t>Black Beauty</a:t>
            </a:r>
          </a:p>
        </p:txBody>
      </p:sp>
      <p:pic>
        <p:nvPicPr>
          <p:cNvPr id="2053" name="Grafik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4029075"/>
            <a:ext cx="2944812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30294">
            <a:off x="5701507" y="4418806"/>
            <a:ext cx="1620838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63" y="501650"/>
            <a:ext cx="6243637" cy="37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63" y="501650"/>
            <a:ext cx="6243637" cy="37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Grafi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325" y="2579688"/>
            <a:ext cx="57150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13" y="420688"/>
            <a:ext cx="6310312" cy="406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Grafik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420688"/>
            <a:ext cx="6326187" cy="406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Grafi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238" y="1366838"/>
            <a:ext cx="2897187" cy="434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552450"/>
            <a:ext cx="6145213" cy="374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552450"/>
            <a:ext cx="6149975" cy="374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Grafi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2400"/>
            <a:ext cx="8221663" cy="545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352425"/>
            <a:ext cx="6705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352425"/>
            <a:ext cx="667385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Grafi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475" y="1809750"/>
            <a:ext cx="2667000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542925"/>
            <a:ext cx="6302375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rafik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542925"/>
            <a:ext cx="6302375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Grafi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9425"/>
            <a:ext cx="5607050" cy="315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420688"/>
            <a:ext cx="626110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420688"/>
            <a:ext cx="626110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Grafi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3" y="1663700"/>
            <a:ext cx="2708275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227013"/>
            <a:ext cx="6681788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227013"/>
            <a:ext cx="6681788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Grafi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138" y="1244600"/>
            <a:ext cx="8048625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563" y="346075"/>
            <a:ext cx="6542087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346075"/>
            <a:ext cx="6583363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Grafi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5619" flipH="1">
            <a:off x="-127000" y="2425700"/>
            <a:ext cx="2624138" cy="363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4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303213"/>
            <a:ext cx="6638925" cy="3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233363"/>
            <a:ext cx="6605587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Grafi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8" y="2071688"/>
            <a:ext cx="2049462" cy="364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8" presetClass="entr" presetSubtype="9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346075"/>
            <a:ext cx="6465888" cy="383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75" y="346075"/>
            <a:ext cx="6465888" cy="383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Grafik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820863"/>
            <a:ext cx="38544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358775"/>
            <a:ext cx="6645275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334963"/>
            <a:ext cx="66643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Grafi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8" y="1760538"/>
            <a:ext cx="2667001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436563"/>
            <a:ext cx="6645275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446088"/>
            <a:ext cx="6756400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Grafik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400175"/>
            <a:ext cx="34512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274638"/>
            <a:ext cx="6638925" cy="392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88" y="234950"/>
            <a:ext cx="6804025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Grafi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1313"/>
            <a:ext cx="2732088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8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563" y="352425"/>
            <a:ext cx="6492875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352425"/>
            <a:ext cx="6581775" cy="401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Grafi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8" y="1401763"/>
            <a:ext cx="3403600" cy="431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0" y="361950"/>
            <a:ext cx="6731000" cy="420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88" y="295275"/>
            <a:ext cx="6804025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Grafi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88" y="1712913"/>
            <a:ext cx="2817812" cy="400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442913"/>
            <a:ext cx="6697663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442913"/>
            <a:ext cx="6697662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Grafik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950" y="1498600"/>
            <a:ext cx="2813050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0" y="363538"/>
            <a:ext cx="6654800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Grafik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3690938"/>
            <a:ext cx="2571750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3840163"/>
            <a:ext cx="22733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Textfeld 5"/>
          <p:cNvSpPr txBox="1">
            <a:spLocks noChangeArrowheads="1"/>
          </p:cNvSpPr>
          <p:nvPr/>
        </p:nvSpPr>
        <p:spPr bwMode="auto">
          <a:xfrm>
            <a:off x="1106488" y="5173663"/>
            <a:ext cx="16319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de-DE">
                <a:solidFill>
                  <a:srgbClr val="C00000"/>
                </a:solidFill>
                <a:latin typeface="AmbienteDB" pitchFamily="2" charset="0"/>
                <a:cs typeface="Arial" charset="0"/>
              </a:rPr>
              <a:t>Design by Mara</a:t>
            </a:r>
          </a:p>
        </p:txBody>
      </p:sp>
      <p:pic>
        <p:nvPicPr>
          <p:cNvPr id="19463" name="Picture 4" descr="C:\Users\Maria Lindig\Bilder\GIFS-C\brief-1.gif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763" y="5149850"/>
            <a:ext cx="4762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feld 7"/>
          <p:cNvSpPr txBox="1"/>
          <p:nvPr/>
        </p:nvSpPr>
        <p:spPr>
          <a:xfrm>
            <a:off x="4078288" y="5164138"/>
            <a:ext cx="4654550" cy="374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de-DE" dirty="0">
                <a:solidFill>
                  <a:srgbClr val="C00000"/>
                </a:solidFill>
                <a:latin typeface="AmbienteDB" panose="00000400000000000000" pitchFamily="2" charset="0"/>
                <a:cs typeface="Arial" charset="0"/>
              </a:rPr>
              <a:t>Weitere PPS von mir: </a:t>
            </a:r>
            <a:r>
              <a:rPr lang="de-DE" dirty="0">
                <a:solidFill>
                  <a:schemeClr val="tx2">
                    <a:lumMod val="20000"/>
                    <a:lumOff val="80000"/>
                  </a:schemeClr>
                </a:solidFill>
                <a:latin typeface="Arial" charset="0"/>
                <a:cs typeface="Arial" charset="0"/>
                <a:hlinkClick r:id="rId8"/>
              </a:rPr>
              <a:t>www.marashome.ch</a:t>
            </a:r>
            <a:endParaRPr lang="de-DE" dirty="0">
              <a:solidFill>
                <a:schemeClr val="tx2">
                  <a:lumMod val="20000"/>
                  <a:lumOff val="80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ck Beauty .. 18 05 202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Beauty .. 18 05 2020</Template>
  <TotalTime>2</TotalTime>
  <Words>27</Words>
  <Application>Microsoft Office PowerPoint</Application>
  <PresentationFormat>Presentación en pantalla (16:10)</PresentationFormat>
  <Paragraphs>5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Calibri</vt:lpstr>
      <vt:lpstr>Arial</vt:lpstr>
      <vt:lpstr>Calibri Light</vt:lpstr>
      <vt:lpstr>AmbienteDB</vt:lpstr>
      <vt:lpstr>Kristen ITC</vt:lpstr>
      <vt:lpstr>AntsyPants</vt:lpstr>
      <vt:lpstr>Black Beauty .. 18 05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2020-09-03T07:11:57Z</dcterms:created>
  <dcterms:modified xsi:type="dcterms:W3CDTF">2020-09-03T07:14:35Z</dcterms:modified>
</cp:coreProperties>
</file>