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69" r:id="rId3"/>
    <p:sldId id="260" r:id="rId4"/>
    <p:sldId id="265" r:id="rId5"/>
    <p:sldId id="266" r:id="rId6"/>
    <p:sldId id="278" r:id="rId7"/>
    <p:sldId id="279" r:id="rId8"/>
    <p:sldId id="280" r:id="rId9"/>
    <p:sldId id="276" r:id="rId10"/>
    <p:sldId id="284" r:id="rId11"/>
    <p:sldId id="285" r:id="rId12"/>
    <p:sldId id="270" r:id="rId13"/>
    <p:sldId id="256" r:id="rId14"/>
    <p:sldId id="268" r:id="rId15"/>
    <p:sldId id="262" r:id="rId16"/>
    <p:sldId id="274" r:id="rId17"/>
    <p:sldId id="272" r:id="rId18"/>
    <p:sldId id="261" r:id="rId19"/>
    <p:sldId id="277" r:id="rId20"/>
    <p:sldId id="281" r:id="rId21"/>
    <p:sldId id="257" r:id="rId22"/>
    <p:sldId id="275" r:id="rId23"/>
    <p:sldId id="286" r:id="rId24"/>
    <p:sldId id="271" r:id="rId25"/>
    <p:sldId id="263" r:id="rId26"/>
    <p:sldId id="267" r:id="rId27"/>
    <p:sldId id="287" r:id="rId28"/>
  </p:sldIdLst>
  <p:sldSz cx="10080625" cy="56530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Rz4Wu9BOcoyTJvyGFuwdg==" hashData="AoU4/J8FA+wsKhyPCFGLPUzfm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8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4" d="100"/>
          <a:sy n="44" d="100"/>
        </p:scale>
        <p:origin x="-1620" y="-906"/>
      </p:cViewPr>
      <p:guideLst>
        <p:guide orient="horz" pos="17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820EC1D-12BA-47A4-A68C-B0759847D846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73063" y="685800"/>
            <a:ext cx="6111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50C9185-2701-4919-8991-BC859B8EC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0746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56123"/>
            <a:ext cx="8568531" cy="12117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203417"/>
            <a:ext cx="7056438" cy="14446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A2264-BB1B-4753-9508-E9F08EE10F4B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76EEC-1085-46D0-B69D-B39A1E557A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373154"/>
      </p:ext>
    </p:extLst>
  </p:cSld>
  <p:clrMapOvr>
    <a:masterClrMapping/>
  </p:clrMapOvr>
  <p:transition spd="slow" advTm="1017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3AB8C-3A8D-498D-944E-0B50EA79AC83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C7602-9EDA-4A70-BC13-B1214057DE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2524744"/>
      </p:ext>
    </p:extLst>
  </p:cSld>
  <p:clrMapOvr>
    <a:masterClrMapping/>
  </p:clrMapOvr>
  <p:transition spd="slow" advTm="1017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0" y="3632633"/>
            <a:ext cx="8568531" cy="112276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0" y="2396020"/>
            <a:ext cx="8568531" cy="12366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F3E82-4D5C-4C6A-B8C6-E6142F65773F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33DF1-8755-4CFC-AA2F-E1ED6647D1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9343607"/>
      </p:ext>
    </p:extLst>
  </p:cSld>
  <p:clrMapOvr>
    <a:masterClrMapping/>
  </p:clrMapOvr>
  <p:transition spd="slow" advTm="1017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1" y="1319054"/>
            <a:ext cx="4452276" cy="37307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319054"/>
            <a:ext cx="4452276" cy="37307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ADA79-BEEC-478A-82C0-CA3218CDB65A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0457D-5F6B-4F9F-8317-6F19458432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969694"/>
      </p:ext>
    </p:extLst>
  </p:cSld>
  <p:clrMapOvr>
    <a:masterClrMapping/>
  </p:clrMapOvr>
  <p:transition spd="slow" advTm="1017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265403"/>
            <a:ext cx="4454027" cy="5273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1" y="1792762"/>
            <a:ext cx="4454027" cy="32570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19" y="1265403"/>
            <a:ext cx="4455776" cy="5273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19" y="1792762"/>
            <a:ext cx="4455776" cy="32570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F41CA-8EE3-416B-86CE-3308A0F1E3AB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CCA70-D79B-439C-A369-5DBB09F160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7866683"/>
      </p:ext>
    </p:extLst>
  </p:cSld>
  <p:clrMapOvr>
    <a:masterClrMapping/>
  </p:clrMapOvr>
  <p:transition spd="slow" advTm="1017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8206B-159A-4B9C-AB9E-256AC438398A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02401-5E9F-4A1C-A289-EE36A59F57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411162"/>
      </p:ext>
    </p:extLst>
  </p:cSld>
  <p:clrMapOvr>
    <a:masterClrMapping/>
  </p:clrMapOvr>
  <p:transition spd="slow" advTm="1017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928C8-B3E0-44A2-B688-7BFA10EB8719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7174A-63A0-4762-AF11-2C19BD9951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0264507"/>
      </p:ext>
    </p:extLst>
  </p:cSld>
  <p:clrMapOvr>
    <a:masterClrMapping/>
  </p:clrMapOvr>
  <p:transition spd="slow" advTm="1017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3" y="225078"/>
            <a:ext cx="3316456" cy="95788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5" y="225077"/>
            <a:ext cx="5635349" cy="482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3" y="1182962"/>
            <a:ext cx="3316456" cy="38668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8D1CC-BB37-4084-B0B8-C6B9E7A9619D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A69C7-F448-4902-A3BC-984B0BC42A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2145204"/>
      </p:ext>
    </p:extLst>
  </p:cSld>
  <p:clrMapOvr>
    <a:masterClrMapping/>
  </p:clrMapOvr>
  <p:transition spd="slow" advTm="1017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3" y="3957161"/>
            <a:ext cx="6048375" cy="46716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3" y="505114"/>
            <a:ext cx="6048375" cy="339185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3" y="4424327"/>
            <a:ext cx="6048375" cy="6634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06331-4BA4-4EB6-9E0A-C33236FDA7F3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F7076-B12D-4EF4-AED1-615E4EE65F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3207421"/>
      </p:ext>
    </p:extLst>
  </p:cSld>
  <p:clrMapOvr>
    <a:masterClrMapping/>
  </p:clrMapOvr>
  <p:transition spd="slow" advTm="1017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73AAC-21F6-4FFA-8348-9674B37406E2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57EDE-6911-434E-AC40-470F568B98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0110817"/>
      </p:ext>
    </p:extLst>
  </p:cSld>
  <p:clrMapOvr>
    <a:masterClrMapping/>
  </p:clrMapOvr>
  <p:transition spd="slow" advTm="1017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3" y="226386"/>
            <a:ext cx="2268141" cy="482344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226386"/>
            <a:ext cx="6636411" cy="482344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0F23E-B873-46F3-815F-07657E66D28F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C4AF3-C6E6-4524-B6EA-37204CB6FD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412917"/>
      </p:ext>
    </p:extLst>
  </p:cSld>
  <p:clrMapOvr>
    <a:masterClrMapping/>
  </p:clrMapOvr>
  <p:transition spd="slow" advTm="1017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56122"/>
            <a:ext cx="8568531" cy="12117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203417"/>
            <a:ext cx="7056438" cy="14446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795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503238" y="225425"/>
            <a:ext cx="9074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03238" y="1319213"/>
            <a:ext cx="9074150" cy="373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3238" y="5240338"/>
            <a:ext cx="2352675" cy="3000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210EEF-D316-4253-9718-4CDECCD45AB9}" type="datetimeFigureOut">
              <a:rPr lang="es-ES"/>
              <a:pPr>
                <a:defRPr/>
              </a:pPr>
              <a:t>27/09/2020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875" y="5240338"/>
            <a:ext cx="3190875" cy="3000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713" y="5240338"/>
            <a:ext cx="2352675" cy="3000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AA2BF1-44CA-45AF-BAF7-B04F9E9C21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170">
    <p:checke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147974"/>
            <a:ext cx="2352146" cy="39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079872" y="810320"/>
            <a:ext cx="7580312" cy="4647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_tradnl" sz="11500" b="1" i="1" dirty="0" smtClean="0">
                <a:solidFill>
                  <a:srgbClr val="FF0000"/>
                </a:solidFill>
                <a:latin typeface="Britannic Bold" pitchFamily="34" charset="0"/>
              </a:rPr>
              <a:t>BELLAS IMÁGENES</a:t>
            </a:r>
          </a:p>
          <a:p>
            <a:pPr algn="ctr" eaLnBrk="1" hangingPunct="1"/>
            <a:r>
              <a:rPr lang="es-ES_tradnl" sz="6600" b="1" i="1" dirty="0" err="1" smtClean="0">
                <a:solidFill>
                  <a:srgbClr val="FF0000"/>
                </a:solidFill>
                <a:latin typeface="Britannic Bold" pitchFamily="34" charset="0"/>
              </a:rPr>
              <a:t>Il</a:t>
            </a:r>
            <a:r>
              <a:rPr lang="es-ES_tradnl" sz="6600" b="1" i="1" dirty="0" smtClean="0">
                <a:solidFill>
                  <a:srgbClr val="FF0000"/>
                </a:solidFill>
                <a:latin typeface="Britannic Bold" pitchFamily="34" charset="0"/>
              </a:rPr>
              <a:t> </a:t>
            </a:r>
            <a:r>
              <a:rPr lang="es-ES_tradnl" sz="6600" b="1" i="1" dirty="0">
                <a:solidFill>
                  <a:srgbClr val="FF0000"/>
                </a:solidFill>
                <a:latin typeface="Britannic Bold" pitchFamily="34" charset="0"/>
              </a:rPr>
              <a:t>divo</a:t>
            </a:r>
            <a:endParaRPr lang="es-ES" sz="6600" b="1" i="1" dirty="0">
              <a:solidFill>
                <a:srgbClr val="FF0000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spd="slow" advTm="5335">
    <p:checker dir="vert"/>
    <p:sndAc>
      <p:stSnd>
        <p:snd r:embed="rId2" name="02-il_divo-la_promes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1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659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1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2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361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1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27.JPG"/>
          <p:cNvPicPr>
            <a:picLocks noChangeAspect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315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1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mfull (209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656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1006157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863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1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071100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706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071100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8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[dibosdownload-blogspot-com]_Blossoming-Wallpapers_0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81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972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qhdwallpapers.blogspot.com -0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hqhdwallpapers.blogspot.com -0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408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1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65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3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433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construct23_102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3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314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9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3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8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88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9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2027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 descr="1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[dibosdownload-blogspot-com]_Blossoming-Wallpapers_4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219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Lagos_0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45646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487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9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hqhdwallpapers.blogspot.com -02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377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10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Construction_divers30_102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518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[dibosdownload-blogspot-com]_Blossoming-Wallpapers_4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[dibosdownload-blogspot-com]_Blossoming-Wallpapers_43.jpg"/>
          <p:cNvPicPr>
            <a:picLocks noChangeAspect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284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834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1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caribbeanharbor_1600x12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801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jesty2-2010-03-27-11-30-38-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6 Marcador de contenido" descr="Imagen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1100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 Imagen" descr="1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32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repeatCount="2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Montanas_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bostonsunrise_1600x12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76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3 Imagen" descr="Cielos_0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fondostil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55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58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0080625" cy="565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Ascensión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1706563" y="0"/>
            <a:ext cx="79422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5400" b="1">
                <a:solidFill>
                  <a:srgbClr val="FFC000"/>
                </a:solidFill>
                <a:latin typeface="Algerian" pitchFamily="82" charset="0"/>
              </a:rPr>
              <a:t>Il</a:t>
            </a:r>
            <a:r>
              <a:rPr lang="es-ES_tradnl" sz="5400" b="1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s-ES_tradnl" sz="5400" b="1">
                <a:solidFill>
                  <a:srgbClr val="FFC000"/>
                </a:solidFill>
                <a:latin typeface="Algerian" pitchFamily="82" charset="0"/>
              </a:rPr>
              <a:t>divo</a:t>
            </a:r>
            <a:r>
              <a:rPr lang="es-ES_tradnl" sz="5400" b="1">
                <a:solidFill>
                  <a:schemeClr val="bg1"/>
                </a:solidFill>
                <a:latin typeface="Algerian" pitchFamily="82" charset="0"/>
              </a:rPr>
              <a:t> la promesa</a:t>
            </a:r>
            <a:endParaRPr lang="es-ES" sz="5400" b="1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27286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19054"/>
            <a:ext cx="10080625" cy="18843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07490"/>
            <a:ext cx="10080625" cy="414559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28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70303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3894350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3454666"/>
            <a:ext cx="2604161" cy="194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019975"/>
            <a:ext cx="1344083" cy="81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9671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357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9041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8725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4.6|5.1|5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heme/theme1.xml><?xml version="1.0" encoding="utf-8"?>
<a:theme xmlns:a="http://schemas.openxmlformats.org/drawingml/2006/main" name="Belles images .. 29 10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images .. 29 10 2012</Template>
  <TotalTime>6</TotalTime>
  <Words>24</Words>
  <Application>Microsoft Office PowerPoint</Application>
  <PresentationFormat>Personalizado</PresentationFormat>
  <Paragraphs>5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Arial</vt:lpstr>
      <vt:lpstr>Calibri</vt:lpstr>
      <vt:lpstr>Britannic Bold</vt:lpstr>
      <vt:lpstr>Algerian</vt:lpstr>
      <vt:lpstr>Belles images .. 29 10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2020-09-27T16:46:07Z</dcterms:created>
  <dcterms:modified xsi:type="dcterms:W3CDTF">2020-09-27T16:52:22Z</dcterms:modified>
</cp:coreProperties>
</file>