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0"/>
  </p:notesMasterIdLst>
  <p:sldIdLst>
    <p:sldId id="262" r:id="rId3"/>
    <p:sldId id="256" r:id="rId4"/>
    <p:sldId id="266" r:id="rId5"/>
    <p:sldId id="267" r:id="rId6"/>
    <p:sldId id="263" r:id="rId7"/>
    <p:sldId id="264" r:id="rId8"/>
    <p:sldId id="258" r:id="rId9"/>
    <p:sldId id="265" r:id="rId10"/>
    <p:sldId id="257" r:id="rId11"/>
    <p:sldId id="270" r:id="rId12"/>
    <p:sldId id="271" r:id="rId13"/>
    <p:sldId id="272" r:id="rId14"/>
    <p:sldId id="268" r:id="rId15"/>
    <p:sldId id="261" r:id="rId16"/>
    <p:sldId id="259" r:id="rId17"/>
    <p:sldId id="269" r:id="rId18"/>
    <p:sldId id="273" r:id="rId19"/>
  </p:sldIdLst>
  <p:sldSz cx="9144000" cy="5715000" type="screen16x10"/>
  <p:notesSz cx="6858000" cy="9144000"/>
  <p:defaultTextStyle>
    <a:defPPr>
      <a:defRPr lang="es-ES"/>
    </a:defPPr>
    <a:lvl1pPr algn="l" defTabSz="760413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379413" indent="77788" algn="l" defTabSz="760413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760413" indent="153988" algn="l" defTabSz="760413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141413" indent="230188" algn="l" defTabSz="760413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522413" indent="306388" algn="l" defTabSz="760413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5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15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15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15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2aVl4uvzWvYeiwbRGlRfvA==" hashData="wyxX7r+uiZ8Wq0/ceyATIXJbKU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8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456" y="-96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A657E908-E514-4B06-988D-FB0E4AE6794B}" type="datetimeFigureOut">
              <a:rPr lang="es-ES"/>
              <a:pPr>
                <a:defRPr/>
              </a:pPr>
              <a:t>07/02/2021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9BA7954A-F5B2-422E-B551-B38AFB81088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3092636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80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619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429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239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04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6668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0478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D86638-734D-4D42-B0E7-9AE940967E17}" type="datetimeFigureOut">
              <a:rPr lang="es-ES"/>
              <a:pPr>
                <a:defRPr/>
              </a:pPr>
              <a:t>07/02/2021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E7D308-8FBE-49BC-A96A-33E4F7F178D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948518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F23EF4-3AA3-4050-BF98-EA5B3B0AEE19}" type="datetimeFigureOut">
              <a:rPr lang="es-ES"/>
              <a:pPr>
                <a:defRPr/>
              </a:pPr>
              <a:t>07/02/2021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7B51CD-4A75-45AD-9B4B-5A860F62D5F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427183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8"/>
            <a:ext cx="7772400" cy="1135062"/>
          </a:xfrm>
        </p:spPr>
        <p:txBody>
          <a:bodyPr anchor="t"/>
          <a:lstStyle>
            <a:lvl1pPr algn="l">
              <a:defRPr sz="33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27956-D7F4-4A6F-A3C1-CB144F5770C0}" type="datetimeFigureOut">
              <a:rPr lang="es-ES"/>
              <a:pPr>
                <a:defRPr/>
              </a:pPr>
              <a:t>07/02/2021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8E8888-0EFC-41E7-A13C-E51F2A74739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418870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1"/>
            <a:ext cx="4038600" cy="3771636"/>
          </a:xfrm>
        </p:spPr>
        <p:txBody>
          <a:bodyPr/>
          <a:lstStyle>
            <a:lvl1pPr>
              <a:defRPr sz="2300"/>
            </a:lvl1pPr>
            <a:lvl2pPr>
              <a:defRPr sz="20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1"/>
            <a:ext cx="4038600" cy="3771636"/>
          </a:xfrm>
        </p:spPr>
        <p:txBody>
          <a:bodyPr/>
          <a:lstStyle>
            <a:lvl1pPr>
              <a:defRPr sz="2300"/>
            </a:lvl1pPr>
            <a:lvl2pPr>
              <a:defRPr sz="20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2F41D0-E665-4859-834D-7D0B91492016}" type="datetimeFigureOut">
              <a:rPr lang="es-ES"/>
              <a:pPr>
                <a:defRPr/>
              </a:pPr>
              <a:t>07/02/2021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9C5A3B-8531-4021-A7D2-1A212138982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204075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6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700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00" b="1"/>
            </a:lvl4pPr>
            <a:lvl5pPr marL="1523939" indent="0">
              <a:buNone/>
              <a:defRPr sz="1300" b="1"/>
            </a:lvl5pPr>
            <a:lvl6pPr marL="1904924" indent="0">
              <a:buNone/>
              <a:defRPr sz="1300" b="1"/>
            </a:lvl6pPr>
            <a:lvl7pPr marL="2285909" indent="0">
              <a:buNone/>
              <a:defRPr sz="1300" b="1"/>
            </a:lvl7pPr>
            <a:lvl8pPr marL="2666893" indent="0">
              <a:buNone/>
              <a:defRPr sz="1300" b="1"/>
            </a:lvl8pPr>
            <a:lvl9pPr marL="3047878" indent="0">
              <a:buNone/>
              <a:defRPr sz="13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7" y="1279261"/>
            <a:ext cx="4041775" cy="533136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700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00" b="1"/>
            </a:lvl4pPr>
            <a:lvl5pPr marL="1523939" indent="0">
              <a:buNone/>
              <a:defRPr sz="1300" b="1"/>
            </a:lvl5pPr>
            <a:lvl6pPr marL="1904924" indent="0">
              <a:buNone/>
              <a:defRPr sz="1300" b="1"/>
            </a:lvl6pPr>
            <a:lvl7pPr marL="2285909" indent="0">
              <a:buNone/>
              <a:defRPr sz="1300" b="1"/>
            </a:lvl7pPr>
            <a:lvl8pPr marL="2666893" indent="0">
              <a:buNone/>
              <a:defRPr sz="1300" b="1"/>
            </a:lvl8pPr>
            <a:lvl9pPr marL="3047878" indent="0">
              <a:buNone/>
              <a:defRPr sz="13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7" y="1812396"/>
            <a:ext cx="4041775" cy="3292740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DFFD33-D0B0-440F-81AE-AE31F5173E4B}" type="datetimeFigureOut">
              <a:rPr lang="es-ES"/>
              <a:pPr>
                <a:defRPr/>
              </a:pPr>
              <a:t>07/02/2021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72ACCF-820B-4D63-9B70-7E95DD58D86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81062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CF505A-A04F-4B0A-833A-61F980B4F414}" type="datetimeFigureOut">
              <a:rPr lang="es-ES"/>
              <a:pPr>
                <a:defRPr/>
              </a:pPr>
              <a:t>07/02/2021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EE8610-2ECC-447D-8376-F27E268501D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198775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85E16B-36B5-40FD-8D54-4D22636F26BD}" type="datetimeFigureOut">
              <a:rPr lang="es-ES"/>
              <a:pPr>
                <a:defRPr/>
              </a:pPr>
              <a:t>07/02/2021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55CD72-BB48-4A68-9B95-C17C2D542DB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981966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27541"/>
            <a:ext cx="3008313" cy="968376"/>
          </a:xfrm>
        </p:spPr>
        <p:txBody>
          <a:bodyPr anchor="b"/>
          <a:lstStyle>
            <a:lvl1pPr algn="l">
              <a:defRPr sz="17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4"/>
            <a:ext cx="5111750" cy="4877594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195918"/>
            <a:ext cx="3008313" cy="3909219"/>
          </a:xfrm>
        </p:spPr>
        <p:txBody>
          <a:bodyPr/>
          <a:lstStyle>
            <a:lvl1pPr marL="0" indent="0">
              <a:buNone/>
              <a:defRPr sz="1200"/>
            </a:lvl1pPr>
            <a:lvl2pPr marL="380985" indent="0">
              <a:buNone/>
              <a:defRPr sz="1000"/>
            </a:lvl2pPr>
            <a:lvl3pPr marL="761970" indent="0">
              <a:buNone/>
              <a:defRPr sz="800"/>
            </a:lvl3pPr>
            <a:lvl4pPr marL="1142954" indent="0">
              <a:buNone/>
              <a:defRPr sz="700"/>
            </a:lvl4pPr>
            <a:lvl5pPr marL="1523939" indent="0">
              <a:buNone/>
              <a:defRPr sz="700"/>
            </a:lvl5pPr>
            <a:lvl6pPr marL="1904924" indent="0">
              <a:buNone/>
              <a:defRPr sz="700"/>
            </a:lvl6pPr>
            <a:lvl7pPr marL="2285909" indent="0">
              <a:buNone/>
              <a:defRPr sz="700"/>
            </a:lvl7pPr>
            <a:lvl8pPr marL="2666893" indent="0">
              <a:buNone/>
              <a:defRPr sz="700"/>
            </a:lvl8pPr>
            <a:lvl9pPr marL="3047878" indent="0">
              <a:buNone/>
              <a:defRPr sz="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1F537A-9F02-4656-BF21-DEFB5B15B866}" type="datetimeFigureOut">
              <a:rPr lang="es-ES"/>
              <a:pPr>
                <a:defRPr/>
              </a:pPr>
              <a:t>07/02/2021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59BF12-6478-488A-A9D0-0BB2D446201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58821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17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 rtlCol="0">
            <a:normAutofit/>
          </a:bodyPr>
          <a:lstStyle>
            <a:lvl1pPr marL="0" indent="0">
              <a:buNone/>
              <a:defRPr sz="2700"/>
            </a:lvl1pPr>
            <a:lvl2pPr marL="380985" indent="0">
              <a:buNone/>
              <a:defRPr sz="2300"/>
            </a:lvl2pPr>
            <a:lvl3pPr marL="761970" indent="0">
              <a:buNone/>
              <a:defRPr sz="2000"/>
            </a:lvl3pPr>
            <a:lvl4pPr marL="1142954" indent="0">
              <a:buNone/>
              <a:defRPr sz="1700"/>
            </a:lvl4pPr>
            <a:lvl5pPr marL="1523939" indent="0">
              <a:buNone/>
              <a:defRPr sz="1700"/>
            </a:lvl5pPr>
            <a:lvl6pPr marL="1904924" indent="0">
              <a:buNone/>
              <a:defRPr sz="1700"/>
            </a:lvl6pPr>
            <a:lvl7pPr marL="2285909" indent="0">
              <a:buNone/>
              <a:defRPr sz="1700"/>
            </a:lvl7pPr>
            <a:lvl8pPr marL="2666893" indent="0">
              <a:buNone/>
              <a:defRPr sz="1700"/>
            </a:lvl8pPr>
            <a:lvl9pPr marL="3047878" indent="0">
              <a:buNone/>
              <a:defRPr sz="17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9"/>
          </a:xfrm>
        </p:spPr>
        <p:txBody>
          <a:bodyPr/>
          <a:lstStyle>
            <a:lvl1pPr marL="0" indent="0">
              <a:buNone/>
              <a:defRPr sz="1200"/>
            </a:lvl1pPr>
            <a:lvl2pPr marL="380985" indent="0">
              <a:buNone/>
              <a:defRPr sz="1000"/>
            </a:lvl2pPr>
            <a:lvl3pPr marL="761970" indent="0">
              <a:buNone/>
              <a:defRPr sz="800"/>
            </a:lvl3pPr>
            <a:lvl4pPr marL="1142954" indent="0">
              <a:buNone/>
              <a:defRPr sz="700"/>
            </a:lvl4pPr>
            <a:lvl5pPr marL="1523939" indent="0">
              <a:buNone/>
              <a:defRPr sz="700"/>
            </a:lvl5pPr>
            <a:lvl6pPr marL="1904924" indent="0">
              <a:buNone/>
              <a:defRPr sz="700"/>
            </a:lvl6pPr>
            <a:lvl7pPr marL="2285909" indent="0">
              <a:buNone/>
              <a:defRPr sz="700"/>
            </a:lvl7pPr>
            <a:lvl8pPr marL="2666893" indent="0">
              <a:buNone/>
              <a:defRPr sz="700"/>
            </a:lvl8pPr>
            <a:lvl9pPr marL="3047878" indent="0">
              <a:buNone/>
              <a:defRPr sz="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08233A-DDB6-49AD-B7FF-1484C1AEA604}" type="datetimeFigureOut">
              <a:rPr lang="es-ES"/>
              <a:pPr>
                <a:defRPr/>
              </a:pPr>
              <a:t>07/02/2021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6E8967-FC20-45B8-B695-40A4B019863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791579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9DAB69-606A-4673-98ED-D10E07798480}" type="datetimeFigureOut">
              <a:rPr lang="es-ES"/>
              <a:pPr>
                <a:defRPr/>
              </a:pPr>
              <a:t>07/02/2021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A0ACE6-A28D-40B7-BCFA-D22C551AD4A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313580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7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7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165BFF-720A-4DAE-ADD8-5DA01FB650A8}" type="datetimeFigureOut">
              <a:rPr lang="es-ES"/>
              <a:pPr>
                <a:defRPr/>
              </a:pPr>
              <a:t>07/02/2021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A6A488-2CCC-4389-B684-E5D7491DB88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830422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95102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28600"/>
            <a:ext cx="82296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6197" tIns="38098" rIns="76197" bIns="3809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333500"/>
            <a:ext cx="8229600" cy="377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6197" tIns="38098" rIns="76197" bIns="3809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7488"/>
            <a:ext cx="2133600" cy="304800"/>
          </a:xfrm>
          <a:prstGeom prst="rect">
            <a:avLst/>
          </a:prstGeom>
        </p:spPr>
        <p:txBody>
          <a:bodyPr vert="horz" lIns="76197" tIns="38098" rIns="76197" bIns="38098" rtlCol="0" anchor="ctr"/>
          <a:lstStyle>
            <a:lvl1pPr algn="l" defTabSz="761970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2ABF99C-1723-4EDE-96F7-A7ED0DDB25CD}" type="datetimeFigureOut">
              <a:rPr lang="es-ES"/>
              <a:pPr>
                <a:defRPr/>
              </a:pPr>
              <a:t>07/02/2021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7488"/>
            <a:ext cx="2895600" cy="304800"/>
          </a:xfrm>
          <a:prstGeom prst="rect">
            <a:avLst/>
          </a:prstGeom>
        </p:spPr>
        <p:txBody>
          <a:bodyPr vert="horz" lIns="76197" tIns="38098" rIns="76197" bIns="38098" rtlCol="0" anchor="ctr"/>
          <a:lstStyle>
            <a:lvl1pPr algn="ctr" defTabSz="761970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7488"/>
            <a:ext cx="2133600" cy="304800"/>
          </a:xfrm>
          <a:prstGeom prst="rect">
            <a:avLst/>
          </a:prstGeom>
        </p:spPr>
        <p:txBody>
          <a:bodyPr vert="horz" lIns="76197" tIns="38098" rIns="76197" bIns="38098" rtlCol="0" anchor="ctr"/>
          <a:lstStyle>
            <a:lvl1pPr algn="r" defTabSz="761970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E63D487-F86C-4F34-9AB5-C3C09B8B94B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defTabSz="760413" rtl="0" eaLnBrk="1" fontAlgn="base" hangingPunct="1">
        <a:spcBef>
          <a:spcPct val="0"/>
        </a:spcBef>
        <a:spcAft>
          <a:spcPct val="0"/>
        </a:spcAft>
        <a:defRPr sz="37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760413" rtl="0" eaLnBrk="1" fontAlgn="base" hangingPunct="1"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Calibri" pitchFamily="34" charset="0"/>
        </a:defRPr>
      </a:lvl2pPr>
      <a:lvl3pPr algn="ctr" defTabSz="760413" rtl="0" eaLnBrk="1" fontAlgn="base" hangingPunct="1"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Calibri" pitchFamily="34" charset="0"/>
        </a:defRPr>
      </a:lvl3pPr>
      <a:lvl4pPr algn="ctr" defTabSz="760413" rtl="0" eaLnBrk="1" fontAlgn="base" hangingPunct="1"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Calibri" pitchFamily="34" charset="0"/>
        </a:defRPr>
      </a:lvl4pPr>
      <a:lvl5pPr algn="ctr" defTabSz="760413" rtl="0" eaLnBrk="1" fontAlgn="base" hangingPunct="1"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Calibri" pitchFamily="34" charset="0"/>
        </a:defRPr>
      </a:lvl5pPr>
      <a:lvl6pPr marL="457200" algn="ctr" defTabSz="760413" rtl="0" eaLnBrk="1" fontAlgn="base" hangingPunct="1"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Calibri" pitchFamily="34" charset="0"/>
        </a:defRPr>
      </a:lvl6pPr>
      <a:lvl7pPr marL="914400" algn="ctr" defTabSz="760413" rtl="0" eaLnBrk="1" fontAlgn="base" hangingPunct="1"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Calibri" pitchFamily="34" charset="0"/>
        </a:defRPr>
      </a:lvl7pPr>
      <a:lvl8pPr marL="1371600" algn="ctr" defTabSz="760413" rtl="0" eaLnBrk="1" fontAlgn="base" hangingPunct="1"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Calibri" pitchFamily="34" charset="0"/>
        </a:defRPr>
      </a:lvl8pPr>
      <a:lvl9pPr marL="1828800" algn="ctr" defTabSz="760413" rtl="0" eaLnBrk="1" fontAlgn="base" hangingPunct="1"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Calibri" pitchFamily="34" charset="0"/>
        </a:defRPr>
      </a:lvl9pPr>
    </p:titleStyle>
    <p:bodyStyle>
      <a:lvl1pPr marL="284163" indent="-284163" algn="l" defTabSz="760413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17538" indent="-236538" algn="l" defTabSz="760413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950913" indent="-188913" algn="l" defTabSz="760413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31913" indent="-188913" algn="l" defTabSz="760413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12913" indent="-188913" algn="l" defTabSz="760413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/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12" Type="http://schemas.openxmlformats.org/officeDocument/2006/relationships/image" Target="../media/image26.jpe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Relationship Id="rId6" Type="http://schemas.openxmlformats.org/officeDocument/2006/relationships/image" Target="../media/image20.jpeg"/><Relationship Id="rId11" Type="http://schemas.openxmlformats.org/officeDocument/2006/relationships/image" Target="../media/image25.jpeg"/><Relationship Id="rId5" Type="http://schemas.openxmlformats.org/officeDocument/2006/relationships/image" Target="../media/image19.jpeg"/><Relationship Id="rId10" Type="http://schemas.openxmlformats.org/officeDocument/2006/relationships/image" Target="../media/image24.jpeg"/><Relationship Id="rId4" Type="http://schemas.openxmlformats.org/officeDocument/2006/relationships/image" Target="../media/image18.jpeg"/><Relationship Id="rId9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9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Relationship Id="rId9" Type="http://schemas.openxmlformats.org/officeDocument/2006/relationships/image" Target="../media/image3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0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6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2.png"/><Relationship Id="rId10" Type="http://schemas.openxmlformats.org/officeDocument/2006/relationships/image" Target="../media/image4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075" name="4 Marcador de contenido" descr="dmfull (78).jpg"/>
          <p:cNvPicPr>
            <a:picLocks noGrp="1" noChangeAspect="1"/>
          </p:cNvPicPr>
          <p:nvPr>
            <p:ph sz="half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  <p:pic>
        <p:nvPicPr>
          <p:cNvPr id="5" name="4 Marcador de contenido" descr="DMFULL.COM (21).jpg"/>
          <p:cNvPicPr>
            <a:picLocks noGrp="1" noChangeAspect="1"/>
          </p:cNvPicPr>
          <p:nvPr>
            <p:ph sz="half" idx="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  <p:custDataLst>
      <p:tags r:id="rId1"/>
    </p:custDataLst>
  </p:cSld>
  <p:clrMapOvr>
    <a:masterClrMapping/>
  </p:clrMapOvr>
  <p:transition advTm="14211">
    <p:sndAc>
      <p:stSnd>
        <p:snd r:embed="rId3" name="pet shop boys - 90s - go wes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4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8" name="7 Marcador de contenido" descr="dmfull (9).jpg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  <p:pic>
        <p:nvPicPr>
          <p:cNvPr id="9" name="8 Marcador de contenido" descr="dmfull (10).jpg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  <p:custDataLst>
      <p:tags r:id="rId1"/>
    </p:custDataLst>
  </p:cSld>
  <p:clrMapOvr>
    <a:masterClrMapping/>
  </p:clrMapOvr>
  <p:transition advTm="1550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22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275" fill="hold">
                                          <p:stCondLst>
                                            <p:cond delay="22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2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80" decel="50000" autoRev="1" fill="hold">
                                          <p:stCondLst>
                                            <p:cond delay="22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80" fill="hold">
                                          <p:stCondLst>
                                            <p:cond delay="43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7" name="6 Marcador de contenido" descr="dmfull (48).jpg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  <p:pic>
        <p:nvPicPr>
          <p:cNvPr id="8" name="7 Marcador de contenido" descr="DMFULL (29).jpg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  <p:custDataLst>
      <p:tags r:id="rId1"/>
    </p:custDataLst>
  </p:cSld>
  <p:clrMapOvr>
    <a:masterClrMapping/>
  </p:clrMapOvr>
  <p:transition advTm="1274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" name="4 Marcador de contenido" descr="DMFULL (64).jpg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  <p:pic>
        <p:nvPicPr>
          <p:cNvPr id="6" name="5 Marcador de contenido" descr="DMFULL (77).jpg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  <p:custDataLst>
      <p:tags r:id="rId1"/>
    </p:custDataLst>
  </p:cSld>
  <p:clrMapOvr>
    <a:masterClrMapping/>
  </p:clrMapOvr>
  <p:transition advTm="1748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7171" name="4 Marcador de contenido" descr="dmfull (102).jpg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732463"/>
          </a:xfrm>
        </p:spPr>
      </p:pic>
      <p:pic>
        <p:nvPicPr>
          <p:cNvPr id="6" name="5 Marcador de contenido" descr="dmfull (106).jpg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  <p:custDataLst>
      <p:tags r:id="rId1"/>
    </p:custDataLst>
  </p:cSld>
  <p:clrMapOvr>
    <a:masterClrMapping/>
  </p:clrMapOvr>
  <p:transition advTm="1343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" name="4 Marcador de contenido" descr="dmfull (111).jpg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  <p:pic>
        <p:nvPicPr>
          <p:cNvPr id="6" name="5 Marcador de contenido" descr="dmfull (108).jpg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  <p:custDataLst>
      <p:tags r:id="rId1"/>
    </p:custDataLst>
  </p:cSld>
  <p:clrMapOvr>
    <a:masterClrMapping/>
  </p:clrMapOvr>
  <p:transition advTm="1307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" name="4 Marcador de contenido" descr="dmfull (71).jpg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732463"/>
          </a:xfrm>
        </p:spPr>
      </p:pic>
      <p:pic>
        <p:nvPicPr>
          <p:cNvPr id="8" name="7 Marcador de contenido" descr="dmfull (63).jpg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  <p:pic>
        <p:nvPicPr>
          <p:cNvPr id="6" name="5 Imagen" descr="dmfull (50)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6 Imagen" descr="DMFULL (72)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advTm="2464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" name="4 Marcador de contenido" descr="DMFULL (17).jpg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497013"/>
            <a:ext cx="4572000" cy="2857500"/>
          </a:xfrm>
        </p:spPr>
      </p:pic>
      <p:pic>
        <p:nvPicPr>
          <p:cNvPr id="6" name="5 Marcador de contenido" descr="DMFULL (29).jpg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0" y="1497013"/>
            <a:ext cx="4572000" cy="2857500"/>
          </a:xfrm>
        </p:spPr>
      </p:pic>
      <p:pic>
        <p:nvPicPr>
          <p:cNvPr id="7" name="6 Imagen" descr="DMFULL (52)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Imagen" descr="dmfull (18)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8 Imagen" descr="dmfull (21)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9 Imagen" descr="dmfull (166).jp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10 Imagen" descr="dmfull (182).jp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11 Imagen" descr="dmfull (56).jpg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12 Imagen" descr="dmfull (46)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13 Imagen" descr="dmfull (29).jpg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advTm="664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4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8" name="7 Marcador de contenido" descr="dmfull (17).jpg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  <p:pic>
        <p:nvPicPr>
          <p:cNvPr id="9" name="8 Marcador de contenido" descr="dmfull (27).jpg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  <p:pic>
        <p:nvPicPr>
          <p:cNvPr id="10" name="9 Imagen" descr="dmfull (36)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10 Imagen" descr="dmfull (33)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11 Imagen" descr="dmfull (41)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13 Imagen" descr="dmfull (104).jp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14 Imagen" descr="dmfull (53).jp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advTm="4895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2291" name="4 Marcador de contenido" descr="dmfull (15).jpg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  <p:pic>
        <p:nvPicPr>
          <p:cNvPr id="8" name="7 Marcador de contenido" descr="DMFULL (45).jpg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  <p:custDataLst>
      <p:tags r:id="rId1"/>
    </p:custDataLst>
  </p:cSld>
  <p:clrMapOvr>
    <a:masterClrMapping/>
  </p:clrMapOvr>
  <p:transition advTm="139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3315" name="4 Marcador de contenido" descr="DMFULL (40).jpg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  <p:sp>
        <p:nvSpPr>
          <p:cNvPr id="13316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900"/>
          </a:xfrm>
        </p:spPr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6" name="4 Marcador de contenido" descr="DMFULL (40).jpg"/>
          <p:cNvPicPr>
            <a:picLocks noChangeAspect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advTm="739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4339" name="4 Marcador de contenido" descr="DMFULL (45).jpg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  <p:sp>
        <p:nvSpPr>
          <p:cNvPr id="14340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900"/>
          </a:xfrm>
        </p:spPr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6" name="4 Marcador de contenido" descr="DMFULL (45).jpg"/>
          <p:cNvPicPr>
            <a:picLocks noChangeAspect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advTm="75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5363" name="4 Marcador de contenido" descr="DMFULL (68).jpg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4763"/>
            <a:ext cx="9144000" cy="5715000"/>
          </a:xfrm>
        </p:spPr>
      </p:pic>
      <p:sp>
        <p:nvSpPr>
          <p:cNvPr id="1536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900"/>
          </a:xfrm>
        </p:spPr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7" name="4 Marcador de contenido" descr="DMFULL (68).jpg"/>
          <p:cNvPicPr>
            <a:picLocks noChangeAspect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advTm="748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6387" name="4 Marcador de contenido" descr="dmfull (77).jpg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  <p:sp>
        <p:nvSpPr>
          <p:cNvPr id="16388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900"/>
          </a:xfrm>
        </p:spPr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6" name="4 Marcador de contenido" descr="dmfull (77).jpg"/>
          <p:cNvPicPr>
            <a:picLocks noChangeAspect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advTm="702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7411" name="4 Marcador de contenido" descr="dmfull (25).jpg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  <p:sp>
        <p:nvSpPr>
          <p:cNvPr id="17412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900"/>
          </a:xfrm>
        </p:spPr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6" name="4 Marcador de contenido" descr="dmfull (25).jpg"/>
          <p:cNvPicPr>
            <a:picLocks noChangeAspect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advTm="808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8435" name="4 Marcador de contenido" descr="dmfull (5).jpg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  <p:sp>
        <p:nvSpPr>
          <p:cNvPr id="18436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900"/>
          </a:xfrm>
        </p:spPr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6" name="4 Marcador de contenido" descr="dmfull (5).jpg"/>
          <p:cNvPicPr>
            <a:picLocks noChangeAspect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Marcador de fecha"/>
          <p:cNvSpPr>
            <a:spLocks noGrp="1"/>
          </p:cNvSpPr>
          <p:nvPr>
            <p:ph type="dt" sz="quarter" idx="10"/>
          </p:nvPr>
        </p:nvSpPr>
        <p:spPr>
          <a:xfrm>
            <a:off x="0" y="5410200"/>
            <a:ext cx="2133600" cy="304800"/>
          </a:xfrm>
        </p:spPr>
        <p:txBody>
          <a:bodyPr/>
          <a:lstStyle/>
          <a:p>
            <a:pPr>
              <a:defRPr/>
            </a:pPr>
            <a:fld id="{5EA2A4CF-436D-4ECD-8CDC-5806E9DECB40}" type="datetime8">
              <a:rPr lang="es-ES" sz="1400" b="1" smtClean="0">
                <a:solidFill>
                  <a:schemeClr val="bg1"/>
                </a:solidFill>
              </a:rPr>
              <a:pPr>
                <a:defRPr/>
              </a:pPr>
              <a:t>07/02/2021 10:50</a:t>
            </a:fld>
            <a:endParaRPr lang="es-ES" sz="1400" b="1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advTm="151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/>
            <a:endParaRPr lang="es-ES" sz="180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41910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/>
            <a:endParaRPr lang="es-ES" sz="180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30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</a:pPr>
            <a:r>
              <a:rPr lang="es-ES_tradnl" sz="1800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="1">
                <a:solidFill>
                  <a:srgbClr val="0066FF"/>
                </a:solidFill>
              </a:rPr>
              <a:t> </a:t>
            </a:r>
          </a:p>
          <a:p>
            <a:pPr defTabSz="914400">
              <a:spcBef>
                <a:spcPct val="50000"/>
              </a:spcBef>
            </a:pPr>
            <a:endParaRPr lang="es-ES" sz="1800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492500"/>
            <a:ext cx="2362200" cy="196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765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210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655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5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5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7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6.1|3.8|6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3.3|8.2|6.8|8.1|6.7|8.2|7.6|8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8.5|3.3|8|8.6|9.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heme/theme1.xml><?xml version="1.0" encoding="utf-8"?>
<a:theme xmlns:a="http://schemas.openxmlformats.org/drawingml/2006/main" name="Belles photos .. 30 09 201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Belles photos .. 30 09 2011</Template>
  <TotalTime>3</TotalTime>
  <Words>17</Words>
  <Application>Microsoft Office PowerPoint</Application>
  <PresentationFormat>Presentación en pantalla (16:10)</PresentationFormat>
  <Paragraphs>3</Paragraphs>
  <Slides>17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21" baseType="lpstr">
      <vt:lpstr>Arial</vt:lpstr>
      <vt:lpstr>Calibri</vt:lpstr>
      <vt:lpstr>Belles photos .. 30 09 2011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2021-02-07T09:50:05Z</dcterms:created>
  <dcterms:modified xsi:type="dcterms:W3CDTF">2021-02-07T09:53:29Z</dcterms:modified>
</cp:coreProperties>
</file>