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sldIdLst>
    <p:sldId id="285" r:id="rId3"/>
    <p:sldId id="288" r:id="rId4"/>
    <p:sldId id="290" r:id="rId5"/>
    <p:sldId id="287" r:id="rId6"/>
    <p:sldId id="291" r:id="rId7"/>
    <p:sldId id="297" r:id="rId8"/>
    <p:sldId id="292" r:id="rId9"/>
    <p:sldId id="293" r:id="rId10"/>
    <p:sldId id="295" r:id="rId11"/>
    <p:sldId id="294" r:id="rId12"/>
    <p:sldId id="296" r:id="rId13"/>
    <p:sldId id="302" r:id="rId14"/>
    <p:sldId id="298" r:id="rId15"/>
    <p:sldId id="301" r:id="rId16"/>
    <p:sldId id="305" r:id="rId17"/>
    <p:sldId id="309" r:id="rId18"/>
    <p:sldId id="300" r:id="rId19"/>
    <p:sldId id="303" r:id="rId20"/>
    <p:sldId id="304" r:id="rId21"/>
    <p:sldId id="306" r:id="rId22"/>
    <p:sldId id="307" r:id="rId23"/>
    <p:sldId id="308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6" r:id="rId39"/>
    <p:sldId id="324" r:id="rId40"/>
    <p:sldId id="325" r:id="rId41"/>
    <p:sldId id="330" r:id="rId42"/>
    <p:sldId id="327" r:id="rId43"/>
    <p:sldId id="331" r:id="rId44"/>
    <p:sldId id="329" r:id="rId45"/>
    <p:sldId id="328" r:id="rId46"/>
    <p:sldId id="332" r:id="rId47"/>
    <p:sldId id="333" r:id="rId48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R7himHTEbeB1i299ENxg==" hashData="+DthMTQkwmwYNjS0COY+I2PNx2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FFCCCC"/>
    <a:srgbClr val="CCCCFF"/>
    <a:srgbClr val="9966FF"/>
    <a:srgbClr val="00CC66"/>
    <a:srgbClr val="FFCCFF"/>
    <a:srgbClr val="666699"/>
    <a:srgbClr val="FFF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6" autoAdjust="0"/>
    <p:restoredTop sz="94621" autoAdjust="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4FED2-158F-4A07-8AD5-78A9B723B0E9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1890900"/>
      </p:ext>
    </p:extLst>
  </p:cSld>
  <p:clrMapOvr>
    <a:masterClrMapping/>
  </p:clrMapOvr>
  <p:transition spd="med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56724-5903-4C4F-AFE9-024FF9B794F8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60906769"/>
      </p:ext>
    </p:extLst>
  </p:cSld>
  <p:clrMapOvr>
    <a:masterClrMapping/>
  </p:clrMapOvr>
  <p:transition spd="med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3368C-7550-4862-B65C-73D3757FD7D7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2107501"/>
      </p:ext>
    </p:extLst>
  </p:cSld>
  <p:clrMapOvr>
    <a:masterClrMapping/>
  </p:clrMapOvr>
  <p:transition spd="med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6A4D8-B5BB-40C8-93BB-34E9237E65AA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1408286"/>
      </p:ext>
    </p:extLst>
  </p:cSld>
  <p:clrMapOvr>
    <a:masterClrMapping/>
  </p:clrMapOvr>
  <p:transition spd="med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5FC98-278D-446E-A3D9-ADFE78360B3C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2795307"/>
      </p:ext>
    </p:extLst>
  </p:cSld>
  <p:clrMapOvr>
    <a:masterClrMapping/>
  </p:clrMapOvr>
  <p:transition spd="med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7343D-0801-4C26-BA9A-BB7E2BF642CA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17394862"/>
      </p:ext>
    </p:extLst>
  </p:cSld>
  <p:clrMapOvr>
    <a:masterClrMapping/>
  </p:clrMapOvr>
  <p:transition spd="med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E7062-93D7-45E9-B0D2-8DEDA5100245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6611315"/>
      </p:ext>
    </p:extLst>
  </p:cSld>
  <p:clrMapOvr>
    <a:masterClrMapping/>
  </p:clrMapOvr>
  <p:transition spd="med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EB565-3144-4948-B26D-40FA4C281D45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2857433"/>
      </p:ext>
    </p:extLst>
  </p:cSld>
  <p:clrMapOvr>
    <a:masterClrMapping/>
  </p:clrMapOvr>
  <p:transition spd="med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CC0B40-B4B1-4A61-AAA1-06EF49AF8357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7551380"/>
      </p:ext>
    </p:extLst>
  </p:cSld>
  <p:clrMapOvr>
    <a:masterClrMapping/>
  </p:clrMapOvr>
  <p:transition spd="med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12273-EE38-4EA5-B32B-13607079937B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77854151"/>
      </p:ext>
    </p:extLst>
  </p:cSld>
  <p:clrMapOvr>
    <a:masterClrMapping/>
  </p:clrMapOvr>
  <p:transition spd="med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29A9E-41BC-4A32-AAF7-B22E65EE3B71}" type="slidenum">
              <a:rPr lang="ar-SA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1844123"/>
      </p:ext>
    </p:extLst>
  </p:cSld>
  <p:clrMapOvr>
    <a:masterClrMapping/>
  </p:clrMapOvr>
  <p:transition spd="med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351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 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Times New Roman" pitchFamily="18" charset="0"/>
              </a:defRPr>
            </a:lvl1pPr>
          </a:lstStyle>
          <a:p>
            <a:fld id="{D438DE3A-E10E-4E24-AD25-6CAFD986AF41}" type="slidenum">
              <a:rPr lang="ar-SA"/>
              <a:pPr/>
              <a:t>‹Nº›</a:t>
            </a:fld>
            <a:endParaRPr lang="hu-HU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groups.yahoo.com/group/chelebi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18" name="Picture 26" descr=" Desktop Wallpapers · Gallery · Nature &#10; Whe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421" name="Text Box 29"/>
          <p:cNvSpPr txBox="1">
            <a:spLocks noChangeArrowheads="1"/>
          </p:cNvSpPr>
          <p:nvPr/>
        </p:nvSpPr>
        <p:spPr bwMode="auto">
          <a:xfrm>
            <a:off x="6443663" y="5445125"/>
            <a:ext cx="2087562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i="1" dirty="0" err="1" smtClean="0">
                <a:solidFill>
                  <a:srgbClr val="FFFFD5"/>
                </a:solidFill>
                <a:latin typeface="Victorian LET" pitchFamily="2" charset="0"/>
              </a:rPr>
              <a:t>Carino</a:t>
            </a:r>
            <a:endParaRPr lang="en-US" sz="4800" i="1" dirty="0">
              <a:solidFill>
                <a:srgbClr val="FFFFD5"/>
              </a:solidFill>
              <a:latin typeface="Victorian LET" pitchFamily="2" charset="0"/>
            </a:endParaRPr>
          </a:p>
        </p:txBody>
      </p:sp>
    </p:spTree>
  </p:cSld>
  <p:clrMapOvr>
    <a:masterClrMapping/>
  </p:clrMapOvr>
  <p:transition spd="med" advTm="5000">
    <p:fade/>
    <p:sndAc>
      <p:stSnd>
        <p:snd r:embed="rId2" name="Chris Spheeris - Carino f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86" name="Picture 1046" descr=" Desktop Wallpapers · Gallery · Nature &#10; Hay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32" name="Picture 1044" descr=" Desktop Wallpapers · Gallery · Nature &#10; Blue Sky and Flow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2" name="Picture 22" descr=" Desktop Wallpapers · Gallery · Nature &#10; Strawber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55" name="Picture 19" descr=" Desktop Wallpapers · Gallery · Nature &#10; Strawberry in milk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7" name="Picture 3" descr=" Desktop Wallpapers · Gallery · Nature &#10; Kiv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78" name="Picture 18" descr=" Desktop Wallpapers · Gallery · Nature &#10; Spring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605" name="Picture 21" descr=" Desktop Wallpapers · Gallery · Nature &#10; Birdie choirb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48" name="Picture 16" descr=" Desktop Wallpapers · Gallery · Nature &#10; Day Breaker"/>
          <p:cNvPicPr>
            <a:picLocks noChangeAspect="1" noChangeArrowheads="1"/>
          </p:cNvPicPr>
          <p:nvPr/>
        </p:nvPicPr>
        <p:blipFill>
          <a:blip r:embed="rId2">
            <a:lum bright="4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24" name="Picture 16" descr=" Desktop Wallpapers · Gallery · Nature &#10; Bahamas"/>
          <p:cNvPicPr>
            <a:picLocks noChangeAspect="1" noChangeArrowheads="1"/>
          </p:cNvPicPr>
          <p:nvPr/>
        </p:nvPicPr>
        <p:blipFill>
          <a:blip r:embed="rId2">
            <a:lum bright="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70" name="Picture 14" descr=" Desktop Wallpapers · Gallery · Nature &#10; Flowers - Crocus, Shelbyvil"/>
          <p:cNvPicPr>
            <a:picLocks noChangeAspect="1" noChangeArrowheads="1"/>
          </p:cNvPicPr>
          <p:nvPr/>
        </p:nvPicPr>
        <p:blipFill>
          <a:blip r:embed="rId2">
            <a:lum bright="8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12" name="Picture 12" descr=" Desktop Wallpapers · Gallery · Nature &#10; Flowers - a spring bouquet with a ro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8" name="Picture 14" descr=" Desktop Wallpapers · Gallery · Nature &#10; Donegal Ire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7" name="Picture 11" descr=" Desktop Wallpapers · Gallery · Nature &#10; Coastal Refr Sh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83" name="Picture 11" descr=" Desktop Wallpapers · Gallery · Nature &#10; Forgot Bottle on B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80" name="Picture 12" descr=" Desktop Wallpapers · Gallery · Nature &#10; Coast 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66" name="Picture 14" descr=" Desktop Wallpapers · Gallery · Nature &#10; Fields of go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5" name="Picture 11" descr=" Desktop Wallpapers · Gallery · Nature &#10; Ladybird Covered in Pollen"/>
          <p:cNvPicPr>
            <a:picLocks noChangeAspect="1" noChangeArrowheads="1"/>
          </p:cNvPicPr>
          <p:nvPr/>
        </p:nvPicPr>
        <p:blipFill>
          <a:blip r:embed="rId2">
            <a:lum bright="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9" name="Picture 11" descr=" Desktop Wallpapers · Gallery · Nature &#10; Lilies of the valley"/>
          <p:cNvPicPr>
            <a:picLocks noChangeAspect="1" noChangeArrowheads="1"/>
          </p:cNvPicPr>
          <p:nvPr/>
        </p:nvPicPr>
        <p:blipFill>
          <a:blip r:embed="rId2">
            <a:lum bright="4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7" name="Picture 11" descr=" Desktop Wallpapers · Gallery · Nature &#10; Islands In The S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1" name="Picture 11" descr=" Desktop Wallpapers · Gallery · Nature &#10; Spring Sh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5" name="Picture 11" descr=" Desktop Wallpapers · Gallery · Nature &#10; Rock Face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3" name="Picture 11" descr=" Desktop Wallpapers · Gallery · Nature &#10; Flowers - Anem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7" name="Picture 11" descr=" Desktop Wallpapers · Gallery · Nature &#10; Narc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53" name="Picture 13" descr=" Desktop Wallpapers · Gallery · Nature &#10; Rabbit Lake"/>
          <p:cNvPicPr>
            <a:picLocks noChangeAspect="1" noChangeArrowheads="1"/>
          </p:cNvPicPr>
          <p:nvPr/>
        </p:nvPicPr>
        <p:blipFill>
          <a:blip r:embed="rId2">
            <a:lum bright="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76" name="Picture 12" descr=" Desktop Wallpapers · Gallery · Nature &#10; Flower - White Rose for Y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9" name="Picture 9" descr=" Desktop Wallpapers · Gallery · Nature &#10; On cloud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1" name="Picture 7" descr=" Desktop Wallpapers · Gallery · Nature &#10; Flowers - Tuli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5" name="Picture 7" descr=" Desktop Wallpapers · Gallery · Nature &#10; Forest Fire the Morning After"/>
          <p:cNvPicPr>
            <a:picLocks noChangeAspect="1" noChangeArrowheads="1"/>
          </p:cNvPicPr>
          <p:nvPr/>
        </p:nvPicPr>
        <p:blipFill>
          <a:blip r:embed="rId2">
            <a:lum bright="4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9" name="Picture 7" descr=" Desktop Wallpapers · Gallery · Nature &#10; Day lily, Flow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5" name="Picture 9" descr=" Desktop Wallpapers · Gallery · Nature &#10; Rose Bloem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7" name="Picture 7" descr=" Desktop Wallpapers · Gallery · Nature &#10; Poppys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12" name="Picture 8" descr=" Desktop Wallpapers · Gallery · Nature &#10; Mush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5" name="Picture 7" descr=" Desktop Wallpapers · Gallery · Nature &#10; Morning meal with 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9" name="Picture 7" descr=" Desktop Wallpapers · Gallery · Nature &#10; Sweet cherr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5" name="Picture 9" descr=" Desktop Wallpapers · Gallery · Nature &#10; Flow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 descr=" Desktop Wallpapers · Gallery · Nature &#10; Flowers - Northern Geranium, Alaska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7" name="Picture 7" descr=" Desktop Wallpapers · Gallery · Nature &#10; Flowers - Beautiful Bouq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3" name="Picture 5" descr=" Desktop Wallpapers · Gallery · Nature &#10; Flowers - Field of Black-eyed Susans and Cosmos, Union, Kentucky"/>
          <p:cNvPicPr>
            <a:picLocks noChangeAspect="1" noChangeArrowheads="1"/>
          </p:cNvPicPr>
          <p:nvPr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 Desktop Wallpapers · Gallery · Nature &#10; Flowers - Calla Lil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 descr=" Desktop Wallpapers · Gallery · Nature &#10; D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 Desktop Wallpapers · Gallery · Nature &#10; Pomegranate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9" name="Picture 5" descr=" Desktop Wallpapers · Gallery · Nature &#10; Calla Lill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5" name="Picture 5" descr=" Desktop Wallpapers · Gallery · Nature &#10; Redwood"/>
          <p:cNvPicPr>
            <a:picLocks noChangeAspect="1" noChangeArrowheads="1"/>
          </p:cNvPicPr>
          <p:nvPr/>
        </p:nvPicPr>
        <p:blipFill>
          <a:blip r:embed="rId2">
            <a:lum bright="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1" name="Picture 5" descr=" Desktop Wallpapers · Gallery · Nature &#10; Arizona - Birch woo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A NATURALEZ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BELLA NATURALEZA</Template>
  <TotalTime>1</TotalTime>
  <Words>17</Words>
  <Application>Microsoft Office PowerPoint</Application>
  <PresentationFormat>Presentación en pantalla (4:3)</PresentationFormat>
  <Paragraphs>3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BELLA NATURALEZA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2021-08-15T08:31:01Z</dcterms:created>
  <dcterms:modified xsi:type="dcterms:W3CDTF">2021-08-15T08:33:01Z</dcterms:modified>
</cp:coreProperties>
</file>