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sldIdLst>
    <p:sldId id="256" r:id="rId3"/>
    <p:sldId id="291" r:id="rId4"/>
    <p:sldId id="257" r:id="rId5"/>
    <p:sldId id="266" r:id="rId6"/>
    <p:sldId id="258" r:id="rId7"/>
    <p:sldId id="264" r:id="rId8"/>
    <p:sldId id="273" r:id="rId9"/>
    <p:sldId id="285" r:id="rId10"/>
    <p:sldId id="288" r:id="rId11"/>
    <p:sldId id="287" r:id="rId12"/>
    <p:sldId id="289" r:id="rId13"/>
    <p:sldId id="259" r:id="rId14"/>
    <p:sldId id="269" r:id="rId15"/>
    <p:sldId id="295" r:id="rId16"/>
    <p:sldId id="282" r:id="rId17"/>
    <p:sldId id="294" r:id="rId18"/>
    <p:sldId id="271" r:id="rId19"/>
    <p:sldId id="278" r:id="rId20"/>
    <p:sldId id="280" r:id="rId21"/>
    <p:sldId id="296" r:id="rId22"/>
    <p:sldId id="281" r:id="rId23"/>
    <p:sldId id="276" r:id="rId24"/>
    <p:sldId id="293" r:id="rId25"/>
    <p:sldId id="277" r:id="rId26"/>
    <p:sldId id="292" r:id="rId27"/>
    <p:sldId id="275" r:id="rId28"/>
    <p:sldId id="286" r:id="rId29"/>
    <p:sldId id="274" r:id="rId30"/>
    <p:sldId id="272" r:id="rId31"/>
    <p:sldId id="265" r:id="rId32"/>
    <p:sldId id="260" r:id="rId33"/>
    <p:sldId id="263" r:id="rId34"/>
    <p:sldId id="262" r:id="rId35"/>
    <p:sldId id="270" r:id="rId36"/>
    <p:sldId id="261" r:id="rId37"/>
    <p:sldId id="267" r:id="rId38"/>
    <p:sldId id="268" r:id="rId39"/>
    <p:sldId id="279" r:id="rId40"/>
    <p:sldId id="290" r:id="rId41"/>
    <p:sldId id="283" r:id="rId42"/>
    <p:sldId id="284" r:id="rId43"/>
    <p:sldId id="297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H1RrYmxzfUNfOJ8ITB9Elg" hashData="aSuZr6Kg8Bz/lrZw99ySYvEZbG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44204-59FC-43C9-BA18-5B53FFC1318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3352D-5D74-45A6-847D-E7B8A89FC433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11FBE1-DB91-4D70-B666-52A2ED38B0E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24DAD-6B6A-4CDA-8E33-13E6B9A2C51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27866-98AC-47DC-AFE8-FD438ECB846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BAB94-7C29-4307-9F7B-2B853DF7CE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167E4-B940-4180-9E6D-FCCF2245CCC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7E849-982C-4F59-88D5-1E26ADE4FBA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8CAA9D-EE13-452C-88D2-CCDDF9CB0C1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4B940-E3BB-4363-8BA3-4A5F218CAD8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DF4780-C3B9-4FDD-99FC-3F60B4DA44A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Ovr>
    <a:masterClrMapping/>
  </p:clrMapOvr>
  <p:transition spd="slow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B406DFB-D9F4-4216-BD68-56D3303B7AC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>
    <p:zoom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ildy-ildy.blogspot.com/" TargetMode="Externa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3315" name="Picture 4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5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 descr="1277707736qFvSqbu"/>
          <p:cNvPicPr>
            <a:picLocks noChangeAspect="1" noChangeArrowheads="1"/>
          </p:cNvPicPr>
          <p:nvPr>
            <p:ph type="ctrTitle"/>
          </p:nvPr>
        </p:nvPicPr>
        <p:blipFill>
          <a:blip r:embed="rId5"/>
          <a:srcRect/>
          <a:stretch>
            <a:fillRect/>
          </a:stretch>
        </p:blipFill>
        <p:spPr>
          <a:xfrm>
            <a:off x="4572000" y="3429000"/>
            <a:ext cx="4572000" cy="3429000"/>
          </a:xfrm>
          <a:noFill/>
        </p:spPr>
      </p:pic>
      <p:pic>
        <p:nvPicPr>
          <p:cNvPr id="13318" name="Picture 7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8" descr="1267089480xIvQK7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Picture 9" descr="1277786057LLdbIwr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10" descr="1277857327cgVFp2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1" descr="1277707736qFvSqbu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1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636,SZÉP,4.59.wav"/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-1981200" y="5516563"/>
            <a:ext cx="504825" cy="59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1" name="WordArt 13"/>
          <p:cNvSpPr>
            <a:spLocks noChangeArrowheads="1" noChangeShapeType="1" noTextEdit="1"/>
          </p:cNvSpPr>
          <p:nvPr/>
        </p:nvSpPr>
        <p:spPr bwMode="auto">
          <a:xfrm>
            <a:off x="1331913" y="1500175"/>
            <a:ext cx="6858000" cy="268606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b="1" kern="10" dirty="0" err="1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Beautiful</a:t>
            </a:r>
            <a:r>
              <a:rPr lang="es-ES" sz="9600" b="1" kern="10" dirty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 </a:t>
            </a:r>
            <a:r>
              <a:rPr lang="es-ES" sz="9600" b="1" kern="10" dirty="0" err="1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image</a:t>
            </a:r>
            <a:r>
              <a:rPr lang="es-ES" sz="9600" b="1" kern="10" dirty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 </a:t>
            </a:r>
            <a:endParaRPr lang="es-ES" sz="9600" b="1" kern="10" dirty="0" smtClean="0">
              <a:ln w="12700" cap="rnd">
                <a:solidFill>
                  <a:srgbClr val="B2B2B2"/>
                </a:solidFill>
                <a:prstDash val="sysDot"/>
                <a:round/>
                <a:headEnd/>
                <a:tailEnd/>
              </a:ln>
              <a:gradFill rotWithShape="1">
                <a:gsLst>
                  <a:gs pos="0">
                    <a:srgbClr val="520402"/>
                  </a:gs>
                  <a:gs pos="100000">
                    <a:srgbClr val="FFCC00"/>
                  </a:gs>
                </a:gsLst>
                <a:lin ang="5400000" scaled="1"/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Monotype Corsiva"/>
            </a:endParaRPr>
          </a:p>
          <a:p>
            <a:pPr algn="ctr"/>
            <a:r>
              <a:rPr lang="es-ES" sz="9600" b="1" kern="10" dirty="0" smtClean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Bella imagen10</a:t>
            </a:r>
            <a:r>
              <a:rPr lang="es-ES" sz="9600" b="1" kern="10" dirty="0">
                <a:ln w="12700" cap="rnd">
                  <a:solidFill>
                    <a:srgbClr val="B2B2B2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1">
                <p:cTn id="4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60"/>
                </p:tgtEl>
              </p:cMediaNode>
            </p:audio>
          </p:childTnLst>
        </p:cTn>
      </p:par>
    </p:tnLst>
    <p:bldLst>
      <p:bldP spid="206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4339" name="Picture 4" descr="1236458442msVVmgR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5363" name="Picture 5" descr="nmVA9wIi7BJ4snH7L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022005" y="5929330"/>
            <a:ext cx="363933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Si quieres ver el arco iris,</a:t>
            </a:r>
          </a:p>
          <a:p>
            <a:pPr algn="ctr">
              <a:defRPr/>
            </a:pP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Tienes que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soportar </a:t>
            </a:r>
            <a:r>
              <a:rPr lang="es-ES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la lluvia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6387" name="Picture 4" descr="1278178910Zl834k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396875" y="-414338"/>
            <a:ext cx="10153650" cy="7272338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7411" name="Picture 4" descr="12780645623k9Asqv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8435" name="Picture 4" descr="1278188449W2b9qL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8982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19459" name="Picture 4" descr="1277970888dHHrWDX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7173913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0483" name="Picture 4" descr="1277519416ZH7Px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285852" y="2000240"/>
            <a:ext cx="6800387" cy="123110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El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Hombre no muere cuando deja de vivir</a:t>
            </a:r>
            <a:r>
              <a:rPr lang="es-ES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Pero si cuando deja de amar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1507" name="Picture 4" descr="1276835901lMy1Mb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2531" name="Picture 4" descr="1276836046WucEdp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714744" y="4929198"/>
            <a:ext cx="5184433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Los Hermanos pueden no ser amigos,</a:t>
            </a:r>
          </a:p>
          <a:p>
            <a:pPr algn="ctr">
              <a:defRPr/>
            </a:pPr>
            <a:r>
              <a:rPr lang="es-ES" sz="20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Pero un amigo siempre será un Hermano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3555" name="Picture 4" descr="1267089480xIvQK7S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4580" name="Picture 4" descr="1222715016KmWg9B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28728" y="4714884"/>
            <a:ext cx="662873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Puedes olvidar a aquel con quien has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reido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,</a:t>
            </a:r>
          </a:p>
          <a:p>
            <a:pPr algn="ctr">
              <a:defRPr/>
            </a:pP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Pero </a:t>
            </a:r>
            <a:r>
              <a:rPr lang="es-ES" sz="2000" b="1" spc="200" dirty="0" err="1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nó</a:t>
            </a:r>
            <a:r>
              <a:rPr lang="es-ES" sz="20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 a aquel con el que has llorado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5603" name="Picture 4" descr="1278143396yiEnn8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6627" name="Picture 4" descr="1226741303fFuFk12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 b="40"/>
          <a:stretch>
            <a:fillRect/>
          </a:stretch>
        </p:blipFill>
        <p:spPr>
          <a:xfrm>
            <a:off x="0" y="-242888"/>
            <a:ext cx="9144000" cy="7100888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5684697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A la cima no se llega superando a los demás,</a:t>
            </a:r>
          </a:p>
          <a:p>
            <a:pPr algn="ctr">
              <a:defRPr/>
            </a:pP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Sino </a:t>
            </a:r>
            <a:r>
              <a:rPr lang="es-ES" sz="20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súperandose</a:t>
            </a:r>
            <a:r>
              <a:rPr lang="es-ES" sz="2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a uno mismo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7651" name="Picture 4" descr="1277712275RQWjDwp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8675" name="Picture 4" descr="1233058575PU8gCE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42888"/>
            <a:ext cx="9324975" cy="7343776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29699" name="Picture 4" descr="1278122903LtBslSZ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571604" y="642918"/>
            <a:ext cx="5253361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En la vida hay algo peor que el fracaso:</a:t>
            </a:r>
          </a:p>
          <a:p>
            <a:pPr algn="ctr">
              <a:defRPr/>
            </a:pPr>
            <a:r>
              <a:rPr lang="es-ES" sz="20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Es el no haber intentado nada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0723" name="Picture 4" descr="1277857391VcMIyc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1747" name="Picture 4" descr="1277786057LLdbIw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214950"/>
            <a:ext cx="5281126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Al amigo no lo busques perfecto..</a:t>
            </a:r>
          </a:p>
          <a:p>
            <a:pPr algn="ctr">
              <a:defRPr/>
            </a:pPr>
            <a:r>
              <a:rPr lang="es-ES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Búscalo amigo…!!!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2771" name="Picture 4" descr="1224277179py3nW2k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3795" name="Picture 4" descr="1277721255JXbDrJ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2285984" y="1357298"/>
            <a:ext cx="4945585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Debemos vivir el día de hoy, cómo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Si fuera el </a:t>
            </a:r>
            <a:r>
              <a:rPr lang="es-ES" sz="20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prímero</a:t>
            </a: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….cómo si fuera el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Último…cómo si fuera el único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4819" name="Picture 4" descr="1277893941CbWH2BI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5929322" y="4786322"/>
            <a:ext cx="1951175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Felíz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día…..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5843" name="Picture 4" descr="1236089100B9t2JX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6867" name="Picture 4" descr="1277876681PgqMBr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6017823" y="5715016"/>
            <a:ext cx="3126177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Feliz </a:t>
            </a:r>
            <a:r>
              <a:rPr lang="es-ES" sz="2400" b="1" spc="50" dirty="0" err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fín</a:t>
            </a:r>
            <a:r>
              <a:rPr lang="es-ES" sz="2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 de semana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7891" name="Picture 4" descr="1236232104AUynri8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8915" name="Picture 4" descr="1277959693ZLCKPK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39939" name="Picture 4" descr="1277446062i3TNK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0963" name="Picture 4" descr="1277965380RH87EJd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1987" name="Picture 4" descr="1278025960l6mEJEl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3011" name="Picture 4" descr="1278188131AnQGt8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4035" name="Picture 4" descr="127786172542LqSWg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000496" y="5572140"/>
            <a:ext cx="4376519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Reconcíliate contigo mismo..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Ama la paz y ponte a perseguirla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5059" name="Picture 4" descr="1278230578y7W9cTe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6083" name="Picture 4" descr="12765884977EbM3zR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3571868" y="5857892"/>
            <a:ext cx="5101268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Señor si Yo por mis preocupaciones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Me alejo de Ti, Tú.. No te olvides de MI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7107" name="Picture 4" descr="1278132968tMZlLy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252413" y="-315913"/>
            <a:ext cx="9648826" cy="7416801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8131" name="Picture 4" descr="127781287518ZBFI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49155" name="Picture 4" descr="1278153803kenURsY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0179" name="Picture 4" descr="1278144827Mppk1Tf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1142976" y="642918"/>
            <a:ext cx="3203120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La belleza no se hace…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Se crea con los ojos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Dominados por el amor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1203" name="Picture 4" descr="1277857327cgVFp2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2227" name="Picture 4" descr="1244466433aBjuh83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3251" name="Picture 4" descr="1277707736qFvSqbu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6" name="5 Rectángulo"/>
          <p:cNvSpPr/>
          <p:nvPr/>
        </p:nvSpPr>
        <p:spPr>
          <a:xfrm>
            <a:off x="4786314" y="428604"/>
            <a:ext cx="3626313" cy="153888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Amigos: invaluable tesoro,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Los quiero mucho</a:t>
            </a:r>
            <a:r>
              <a:rPr lang="es-ES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.</a:t>
            </a:r>
          </a:p>
          <a:p>
            <a:pPr algn="ctr">
              <a:defRPr/>
            </a:pPr>
            <a:r>
              <a:rPr lang="es-ES" sz="20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Hernando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sl-SI" smtClean="0"/>
          </a:p>
        </p:txBody>
      </p:sp>
      <p:pic>
        <p:nvPicPr>
          <p:cNvPr id="54275" name="Picture 4" descr="1277608305wYsumbT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</p:spPr>
      </p:pic>
      <p:sp>
        <p:nvSpPr>
          <p:cNvPr id="30725" name="WordArt 5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971550" y="3068638"/>
            <a:ext cx="7348538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kern="10">
                <a:ln w="12700" cap="rnd">
                  <a:solidFill>
                    <a:schemeClr val="bg1"/>
                  </a:solidFill>
                  <a:prstDash val="sysDot"/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Monotype Corsiva"/>
              </a:rPr>
              <a:t>http://ildy-ildy.blogspot.com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ermosa PAZ VISUAL y ESPIRITUAL">
  <a:themeElements>
    <a:clrScheme name="Beautiful image 10. ildy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eautiful image 10. ildy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eautiful image 10. ildy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eautiful image 10. ildy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utiful image 10. ildy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Hermosa PAZ VISUAL y ESPIRITUAL</Template>
  <TotalTime>6</TotalTime>
  <Words>208</Words>
  <Application>Microsoft Office PowerPoint</Application>
  <PresentationFormat>Presentación en pantalla (4:3)</PresentationFormat>
  <Paragraphs>34</Paragraphs>
  <Slides>42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6" baseType="lpstr">
      <vt:lpstr>Arial</vt:lpstr>
      <vt:lpstr>Calibri</vt:lpstr>
      <vt:lpstr>Hermosa PAZ VISUAL y ESPIRITUAL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2019-07-25T19:32:33Z</dcterms:created>
  <dcterms:modified xsi:type="dcterms:W3CDTF">2019-07-25T19:39:10Z</dcterms:modified>
</cp:coreProperties>
</file>