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57" r:id="rId5"/>
    <p:sldId id="316" r:id="rId6"/>
    <p:sldId id="259" r:id="rId7"/>
    <p:sldId id="261" r:id="rId8"/>
    <p:sldId id="262" r:id="rId9"/>
    <p:sldId id="317" r:id="rId10"/>
    <p:sldId id="264" r:id="rId11"/>
    <p:sldId id="265" r:id="rId12"/>
    <p:sldId id="318" r:id="rId13"/>
    <p:sldId id="268" r:id="rId14"/>
    <p:sldId id="266" r:id="rId15"/>
    <p:sldId id="263" r:id="rId16"/>
    <p:sldId id="321" r:id="rId17"/>
    <p:sldId id="271" r:id="rId18"/>
    <p:sldId id="272" r:id="rId19"/>
    <p:sldId id="273" r:id="rId20"/>
    <p:sldId id="274" r:id="rId21"/>
    <p:sldId id="275" r:id="rId22"/>
    <p:sldId id="319" r:id="rId23"/>
    <p:sldId id="276" r:id="rId24"/>
    <p:sldId id="277" r:id="rId25"/>
    <p:sldId id="278" r:id="rId26"/>
    <p:sldId id="279" r:id="rId27"/>
    <p:sldId id="280" r:id="rId28"/>
    <p:sldId id="320" r:id="rId29"/>
    <p:sldId id="281" r:id="rId30"/>
    <p:sldId id="282" r:id="rId31"/>
    <p:sldId id="283" r:id="rId32"/>
    <p:sldId id="314" r:id="rId33"/>
    <p:sldId id="315" r:id="rId34"/>
    <p:sldId id="284" r:id="rId35"/>
    <p:sldId id="285" r:id="rId36"/>
    <p:sldId id="286" r:id="rId37"/>
    <p:sldId id="322" r:id="rId38"/>
    <p:sldId id="289" r:id="rId39"/>
    <p:sldId id="288" r:id="rId40"/>
    <p:sldId id="290" r:id="rId41"/>
    <p:sldId id="291" r:id="rId42"/>
    <p:sldId id="292" r:id="rId43"/>
    <p:sldId id="293" r:id="rId44"/>
    <p:sldId id="294" r:id="rId45"/>
    <p:sldId id="312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7" r:id="rId58"/>
    <p:sldId id="308" r:id="rId59"/>
    <p:sldId id="306" r:id="rId60"/>
    <p:sldId id="309" r:id="rId61"/>
    <p:sldId id="311" r:id="rId62"/>
    <p:sldId id="323" r:id="rId6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TKeaJqJkS1ZYuyIzqiFdg==" hashData="8YW0yUfotMBa6iB0cgj1cfRRg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C63C-05B5-4F1E-8F35-84EB44163062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39A27-8A44-4904-B77D-0427668236D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5376333"/>
      </p:ext>
    </p:extLst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7F963-7D28-432F-B222-AC481E12518A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22394-8521-446A-AE3F-9AED7F02585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4583874"/>
      </p:ext>
    </p:extLst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CE368-79D9-4C3A-AF5F-44423CE47961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2322E-B251-4A04-B68D-68AEECCCB03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3299361"/>
      </p:ext>
    </p:extLst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6009C-C435-4B6D-BD5F-D807B22D2E2A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1F96E-D3FF-43AD-AC9A-B51E0530D64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6408728"/>
      </p:ext>
    </p:extLst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7A773-807B-42FF-8365-62D86FAD9606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E19A9-D59A-4B23-8769-6ADECCC6E88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53215618"/>
      </p:ext>
    </p:extLst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41B89-F25E-43FE-9DD3-9D480AE92318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3C1E3-8055-47B1-820D-240F7DA3D70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18574853"/>
      </p:ext>
    </p:extLst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6D4EA-313B-47A1-912C-C93CEC397998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1064D-2858-4A69-9235-F0A38159600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622859"/>
      </p:ext>
    </p:extLst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AB782-29B1-43D6-BA6B-8EE1EDA07722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795DC-9314-407F-ACA1-9F15D74F607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7894863"/>
      </p:ext>
    </p:extLst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F6FBF-461B-4A3F-A8FF-D30012765507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A3F4E-5F13-49FA-A75D-2D5398E850A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16593466"/>
      </p:ext>
    </p:extLst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6B120-7BC4-4A76-A892-963E62A6E332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DB5B9-FED2-4AFA-B0CB-15CE5F9B7A2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6083355"/>
      </p:ext>
    </p:extLst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BF1E3-0BBC-4BDD-B659-CB9AB313EE7F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92FE-37A4-438A-B5F3-2FD30C4033C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5144721"/>
      </p:ext>
    </p:extLst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479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882B15-C677-4C3A-91AF-688849BED973}" type="datetimeFigureOut">
              <a:rPr lang="hu-HU"/>
              <a:pPr>
                <a:defRPr/>
              </a:pPr>
              <a:t>2019.01.08.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9C69BC-CBE5-42F2-B6E2-29362341BDE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3" descr="Dia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ím 6"/>
          <p:cNvSpPr>
            <a:spLocks noGrp="1"/>
          </p:cNvSpPr>
          <p:nvPr>
            <p:ph type="ctrTitle"/>
          </p:nvPr>
        </p:nvSpPr>
        <p:spPr>
          <a:xfrm>
            <a:off x="0" y="3214688"/>
            <a:ext cx="9144000" cy="12144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sz="8000" dirty="0" smtClean="0">
                <a:solidFill>
                  <a:srgbClr val="FFFF00"/>
                </a:solidFill>
                <a:latin typeface="Harlow Solid Italic" pitchFamily="82" charset="0"/>
              </a:rPr>
              <a:t>Beautiful Pictures </a:t>
            </a:r>
            <a:endParaRPr lang="hu-HU" sz="8000" dirty="0">
              <a:solidFill>
                <a:srgbClr val="FFFF00"/>
              </a:solidFill>
              <a:latin typeface="Harlow Solid Italic" pitchFamily="82" charset="0"/>
            </a:endParaRPr>
          </a:p>
        </p:txBody>
      </p:sp>
    </p:spTree>
  </p:cSld>
  <p:clrMapOvr>
    <a:masterClrMapping/>
  </p:clrMapOvr>
  <p:transition advClick="0" advTm="6000">
    <p:sndAc>
      <p:stSnd>
        <p:snd r:embed="rId2" name="Just When I Needed You M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Dia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Di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233488692z2VUxK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0"/>
            <a:ext cx="9644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Di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Di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Dia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2" descr="1236681735MWE2ZM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Dia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Di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2" descr="1234399454GUbnTg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Di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Di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Dia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207220716DJK2Uf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0188"/>
            <a:ext cx="9144000" cy="907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Dia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Dia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Dia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Di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Dia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1254230414LUSLBG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Dia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Dia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Dia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Dia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Di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214653502u3nuT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8725" y="0"/>
            <a:ext cx="10372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Dia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Dia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Dia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pp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1249914009HAWPtS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513" y="0"/>
            <a:ext cx="9561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Dia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Di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Dia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ja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25"/>
            <a:ext cx="9144000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Dia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Dia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Dia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Dia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Dia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Dia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Dia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2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Dia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Dia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Dia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Dia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Dia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Dia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Dia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Dia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Dia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1" descr="Dia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1" descr="Dia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Dia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Dia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Dia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1" descr="Dia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Kép 1" descr="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0" y="6143625"/>
            <a:ext cx="9144000" cy="714375"/>
          </a:xfrm>
        </p:spPr>
        <p:txBody>
          <a:bodyPr/>
          <a:lstStyle/>
          <a:p>
            <a:pPr eaLnBrk="1" hangingPunct="1"/>
            <a:r>
              <a:rPr lang="hu-HU" sz="2800" smtClean="0">
                <a:solidFill>
                  <a:srgbClr val="FF0000"/>
                </a:solidFill>
                <a:latin typeface="Script MT Bold" pitchFamily="66" charset="0"/>
              </a:rPr>
              <a:t>Photos - </a:t>
            </a:r>
            <a:r>
              <a:rPr lang="hu-HU" sz="2800" smtClean="0">
                <a:solidFill>
                  <a:srgbClr val="00B0F0"/>
                </a:solidFill>
                <a:latin typeface="Script MT Bold" pitchFamily="66" charset="0"/>
              </a:rPr>
              <a:t>www.</a:t>
            </a:r>
            <a:r>
              <a:rPr lang="hu-HU" sz="2800" smtClean="0">
                <a:solidFill>
                  <a:srgbClr val="FF0000"/>
                </a:solidFill>
                <a:latin typeface="Script MT Bold" pitchFamily="66" charset="0"/>
              </a:rPr>
              <a:t> – music - </a:t>
            </a:r>
            <a:r>
              <a:rPr lang="hu-HU" sz="2800" smtClean="0">
                <a:solidFill>
                  <a:srgbClr val="00B0F0"/>
                </a:solidFill>
                <a:latin typeface="Script MT Bold" pitchFamily="66" charset="0"/>
              </a:rPr>
              <a:t>Leo Sayer</a:t>
            </a:r>
            <a:r>
              <a:rPr lang="hu-HU" sz="2800" smtClean="0">
                <a:solidFill>
                  <a:srgbClr val="FF0000"/>
                </a:solidFill>
                <a:latin typeface="Script MT Bold" pitchFamily="66" charset="0"/>
              </a:rPr>
              <a:t> created by - </a:t>
            </a:r>
            <a:r>
              <a:rPr lang="hu-HU" sz="2800" smtClean="0">
                <a:solidFill>
                  <a:srgbClr val="00B0F0"/>
                </a:solidFill>
                <a:latin typeface="Script MT Bold" pitchFamily="66" charset="0"/>
              </a:rPr>
              <a:t>Consul</a:t>
            </a:r>
            <a:r>
              <a:rPr lang="hu-HU" sz="2800" smtClean="0">
                <a:solidFill>
                  <a:srgbClr val="FF0000"/>
                </a:solidFill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tiful Pictures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Beautiful Pictures 8</Template>
  <TotalTime>3</TotalTime>
  <Words>31</Words>
  <Application>Microsoft Office PowerPoint</Application>
  <PresentationFormat>Presentación en pantalla (4:3)</PresentationFormat>
  <Paragraphs>4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Beautiful Pictures 8</vt:lpstr>
      <vt:lpstr>Diseño predeterminado</vt:lpstr>
      <vt:lpstr>Beautiful Pictures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Photos - www. – music - Leo Sayer created by - Consul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Beautiful Pictures </dc:title>
  <dc:subject>Beautiful Pictures 8.</dc:subject>
  <dc:creator>Jose Luis</dc:creator>
  <cp:keywords>Leo Sayer</cp:keywords>
  <cp:lastModifiedBy>Jose Luis</cp:lastModifiedBy>
  <cp:revision>1</cp:revision>
  <dcterms:created xsi:type="dcterms:W3CDTF">2019-01-08T18:17:46Z</dcterms:created>
  <dcterms:modified xsi:type="dcterms:W3CDTF">2019-01-08T18:21:01Z</dcterms:modified>
  <cp:category>Slideshow</cp:category>
</cp:coreProperties>
</file>