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1" r:id="rId4"/>
    <p:sldId id="257" r:id="rId5"/>
    <p:sldId id="266" r:id="rId6"/>
    <p:sldId id="258" r:id="rId7"/>
    <p:sldId id="264" r:id="rId8"/>
    <p:sldId id="273" r:id="rId9"/>
    <p:sldId id="285" r:id="rId10"/>
    <p:sldId id="288" r:id="rId11"/>
    <p:sldId id="287" r:id="rId12"/>
    <p:sldId id="289" r:id="rId13"/>
    <p:sldId id="259" r:id="rId14"/>
    <p:sldId id="269" r:id="rId15"/>
    <p:sldId id="295" r:id="rId16"/>
    <p:sldId id="282" r:id="rId17"/>
    <p:sldId id="294" r:id="rId18"/>
    <p:sldId id="271" r:id="rId19"/>
    <p:sldId id="278" r:id="rId20"/>
    <p:sldId id="280" r:id="rId21"/>
    <p:sldId id="296" r:id="rId22"/>
    <p:sldId id="281" r:id="rId23"/>
    <p:sldId id="276" r:id="rId24"/>
    <p:sldId id="293" r:id="rId25"/>
    <p:sldId id="277" r:id="rId26"/>
    <p:sldId id="292" r:id="rId27"/>
    <p:sldId id="275" r:id="rId28"/>
    <p:sldId id="286" r:id="rId29"/>
    <p:sldId id="274" r:id="rId30"/>
    <p:sldId id="272" r:id="rId31"/>
    <p:sldId id="265" r:id="rId32"/>
    <p:sldId id="260" r:id="rId33"/>
    <p:sldId id="263" r:id="rId34"/>
    <p:sldId id="262" r:id="rId35"/>
    <p:sldId id="270" r:id="rId36"/>
    <p:sldId id="261" r:id="rId37"/>
    <p:sldId id="267" r:id="rId38"/>
    <p:sldId id="268" r:id="rId39"/>
    <p:sldId id="279" r:id="rId40"/>
    <p:sldId id="290" r:id="rId41"/>
    <p:sldId id="283" r:id="rId42"/>
    <p:sldId id="284" r:id="rId43"/>
    <p:sldId id="297" r:id="rId4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ThqabXzIzDkw4JcPLb/AQw" hashData="lHeCRMbGqxh2tHJm3YdRem2+qC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50" y="-8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CBF58-8888-4182-9439-D318E8B1ACF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0CA73-4E85-4DAA-9BE2-0896EE1920C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AE29F4-532B-4002-8647-75837802BFC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62655-9E89-4DD8-9067-095AD8356D7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702DC9-D533-4398-B56C-202000B0F19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32FFF-858E-418A-B074-4DE6A832E80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2BBFC6-84F0-47AA-A8A2-9336F2DAAA7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0A842-5404-45D7-A497-268C16C3C35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96FAE-719A-4CB0-9A6C-8C63325675C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B985A-B0AA-4B59-8A6D-A2B9CDB8574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558FD-9876-421F-BF9E-A7623C78799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3F69DC43-865F-425B-A721-BFB4BA765A3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ildy-ildy.blogspot.com/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051" name="Picture 4" descr="1267089480xIvQK7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1277786057LLdbIw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6" descr="1277707736qFvSqbu"/>
          <p:cNvPicPr>
            <a:picLocks noChangeAspect="1" noChangeArrowheads="1"/>
          </p:cNvPicPr>
          <p:nvPr>
            <p:ph type="ctrTitle"/>
          </p:nvPr>
        </p:nvPicPr>
        <p:blipFill>
          <a:blip r:embed="rId5"/>
          <a:srcRect/>
          <a:stretch>
            <a:fillRect/>
          </a:stretch>
        </p:blipFill>
        <p:spPr>
          <a:xfrm>
            <a:off x="4572000" y="3429000"/>
            <a:ext cx="4572000" cy="3429000"/>
          </a:xfrm>
          <a:noFill/>
        </p:spPr>
      </p:pic>
      <p:pic>
        <p:nvPicPr>
          <p:cNvPr id="2054" name="Picture 7" descr="1277857327cgVFp2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1267089480xIvQK7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1277786057LLdbIw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 descr="1277857327cgVFp2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 descr="1277707736qFvSqbu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Y636,SZÉP,4.59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-1981200" y="5516563"/>
            <a:ext cx="504825" cy="59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1" name="WordArt 13"/>
          <p:cNvSpPr>
            <a:spLocks noChangeArrowheads="1" noChangeShapeType="1" noTextEdit="1"/>
          </p:cNvSpPr>
          <p:nvPr/>
        </p:nvSpPr>
        <p:spPr bwMode="auto">
          <a:xfrm>
            <a:off x="1428728" y="1785926"/>
            <a:ext cx="6858000" cy="304959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b="1" kern="10" dirty="0" err="1">
                <a:ln w="12700" cap="rnd">
                  <a:solidFill>
                    <a:srgbClr val="B2B2B2"/>
                  </a:solidFill>
                  <a:prstDash val="sysDot"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Beautiful</a:t>
            </a:r>
            <a:r>
              <a:rPr lang="es-ES" sz="9600" b="1" kern="10" dirty="0">
                <a:ln w="12700" cap="rnd">
                  <a:solidFill>
                    <a:srgbClr val="B2B2B2"/>
                  </a:solidFill>
                  <a:prstDash val="sysDot"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 </a:t>
            </a:r>
            <a:endParaRPr lang="es-ES" sz="9600" b="1" kern="10" dirty="0" smtClean="0">
              <a:ln w="12700" cap="rnd">
                <a:solidFill>
                  <a:srgbClr val="B2B2B2"/>
                </a:solidFill>
                <a:prstDash val="sysDot"/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Monotype Corsiva"/>
            </a:endParaRPr>
          </a:p>
          <a:p>
            <a:pPr algn="ctr"/>
            <a:r>
              <a:rPr lang="es-ES" sz="9600" b="1" kern="10" dirty="0">
                <a:ln w="12700" cap="rnd">
                  <a:solidFill>
                    <a:srgbClr val="B2B2B2"/>
                  </a:solidFill>
                  <a:prstDash val="sysDot"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H</a:t>
            </a:r>
            <a:r>
              <a:rPr lang="es-ES" sz="9600" b="1" kern="10" dirty="0" smtClean="0">
                <a:ln w="12700" cap="rnd">
                  <a:solidFill>
                    <a:srgbClr val="B2B2B2"/>
                  </a:solidFill>
                  <a:prstDash val="sysDot"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ermoso</a:t>
            </a:r>
            <a:endParaRPr lang="es-ES" sz="9600" b="1" kern="10" dirty="0">
              <a:ln w="12700" cap="rnd">
                <a:solidFill>
                  <a:srgbClr val="B2B2B2"/>
                </a:solidFill>
                <a:prstDash val="sysDot"/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Monotype Corsiva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1">
                <p:cTn id="4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0"/>
                </p:tgtEl>
              </p:cMediaNode>
            </p:audio>
          </p:childTnLst>
        </p:cTn>
      </p:par>
    </p:tnLst>
    <p:bldLst>
      <p:bldP spid="206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075" name="Picture 4" descr="1236458442msVVmgR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lum contrast="24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099" name="Picture 5" descr="nmVA9wIi7BJ4snH7L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000364" y="5929330"/>
            <a:ext cx="368261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Si quieres ver el arco iris,</a:t>
            </a:r>
          </a:p>
          <a:p>
            <a:pPr algn="ctr">
              <a:defRPr/>
            </a:pP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Tienes que </a:t>
            </a:r>
            <a:r>
              <a:rPr lang="es-ES" sz="2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soportae</a:t>
            </a: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la lluvia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123" name="Picture 4" descr="1278178910Zl834kP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96875" y="-414338"/>
            <a:ext cx="10153650" cy="7272338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6147" name="Picture 4" descr="12780645623k9Asqv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7171" name="Picture 4" descr="1278188449W2b9qLX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52413" y="-315913"/>
            <a:ext cx="9648826" cy="7489826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8195" name="Picture 4" descr="1277970888dHHrWDX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73913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9219" name="Picture 4" descr="1277519416ZH7Pxw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1285852" y="2000240"/>
            <a:ext cx="6800387" cy="123110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El</a:t>
            </a:r>
            <a:r>
              <a:rPr lang="es-E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Hombre no muere cuando deja de vivir</a:t>
            </a:r>
            <a:r>
              <a:rPr lang="es-E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..</a:t>
            </a:r>
          </a:p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Pero si cuando deja de amar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0243" name="Picture 4" descr="1276835901lMy1MbS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1267" name="Picture 4" descr="1276836046WucEdpI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714744" y="4929198"/>
            <a:ext cx="518443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Los Hermanos pueden no ser amigos,</a:t>
            </a:r>
          </a:p>
          <a:p>
            <a:pPr algn="ctr">
              <a:defRPr/>
            </a:pPr>
            <a:r>
              <a:rPr lang="es-ES" sz="2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Pero un amigo siempre será un Hermano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2291" name="Picture 4" descr="1267089480xIvQK7S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3316" name="Picture 4" descr="1222715016KmWg9B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428728" y="4714884"/>
            <a:ext cx="66287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Puedes olvidar a aquel con quien has </a:t>
            </a:r>
            <a:r>
              <a:rPr lang="es-ES" sz="20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reido</a:t>
            </a: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,</a:t>
            </a:r>
          </a:p>
          <a:p>
            <a:pPr algn="ctr">
              <a:defRPr/>
            </a:pP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Pero </a:t>
            </a:r>
            <a:r>
              <a:rPr lang="es-ES" sz="20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nó</a:t>
            </a: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 a aquel con el que has llorado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4339" name="Picture 4" descr="1278143396yiEnn8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5363" name="Picture 4" descr="1226741303fFuFk12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 b="40"/>
          <a:stretch>
            <a:fillRect/>
          </a:stretch>
        </p:blipFill>
        <p:spPr>
          <a:xfrm>
            <a:off x="0" y="-242888"/>
            <a:ext cx="9144000" cy="7100888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58" y="571480"/>
            <a:ext cx="568469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la cima no se llega superando a los demás,</a:t>
            </a:r>
          </a:p>
          <a:p>
            <a:pPr algn="ctr">
              <a:defRPr/>
            </a:pP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Sino </a:t>
            </a:r>
            <a:r>
              <a:rPr lang="es-ES" sz="2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súperandose</a:t>
            </a: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a uno mismo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6387" name="Picture 4" descr="1277712275RQWjDwp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7411" name="Picture 4" descr="1233058575PU8gCE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42888"/>
            <a:ext cx="9324975" cy="7343776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8435" name="Picture 4" descr="1278122903LtBslSZ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1571604" y="642918"/>
            <a:ext cx="525336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En la vida hay algo peor que el fracaso:</a:t>
            </a:r>
          </a:p>
          <a:p>
            <a:pPr algn="ctr">
              <a:defRPr/>
            </a:pPr>
            <a:r>
              <a:rPr lang="es-ES" sz="2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Es el no haber intentado nada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9459" name="Picture 4" descr="1277857391VcMIycK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0483" name="Picture 4" descr="1277786057LLdbIw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868" y="5214950"/>
            <a:ext cx="528112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Al amigo no lo busques perfecto..</a:t>
            </a:r>
          </a:p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Búscalo amigo…!!!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1507" name="Picture 4" descr="1224277179py3nW2k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2531" name="Picture 4" descr="1277721255JXbDrJ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2285984" y="1357298"/>
            <a:ext cx="4945585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Debemos vivir el día de hoy, cómo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Si fuera el </a:t>
            </a:r>
            <a:r>
              <a:rPr lang="es-ES" sz="20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prímero</a:t>
            </a: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….cómo si fuera el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Último…cómo si fuera el único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3555" name="Picture 4" descr="1277893941CbWH2BI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5929322" y="4786322"/>
            <a:ext cx="195117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Felíz</a:t>
            </a:r>
            <a:r>
              <a:rPr lang="es-ES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día…..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4579" name="Picture 4" descr="1236089100B9t2JX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5603" name="Picture 4" descr="1277876681PgqMBr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6017823" y="5715016"/>
            <a:ext cx="312617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Feliz </a:t>
            </a:r>
            <a:r>
              <a:rPr lang="es-ES" sz="24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fín</a:t>
            </a:r>
            <a:r>
              <a:rPr lang="es-ES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de semana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6627" name="Picture 4" descr="1236232104AUynri8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7651" name="Picture 4" descr="1277959693ZLCKPK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8675" name="Picture 4" descr="1277446062i3TNKY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9699" name="Picture 4" descr="1277965380RH87EJd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0723" name="Picture 4" descr="1278025960l6mEJE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1747" name="Picture 4" descr="1278188131AnQGt85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2771" name="Picture 4" descr="127786172542LqSWg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4000496" y="5572140"/>
            <a:ext cx="437651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Reconcíliate contigo mismo..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Ama la paz y ponte a perseguirla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3795" name="Picture 4" descr="1278230578y7W9cTe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4819" name="Picture 4" descr="12765884977EbM3z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868" y="5857892"/>
            <a:ext cx="510126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Señor si Yo por mis preocupaciones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Me alejo de Ti, Tú.. No te olvides de MI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5843" name="Picture 4" descr="1278132968tMZlLy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52413" y="-315913"/>
            <a:ext cx="9648826" cy="7416801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6867" name="Picture 4" descr="127781287518ZBFIT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7891" name="Picture 4" descr="1278153803kenURsY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8915" name="Picture 4" descr="1278144827Mppk1Tf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1142976" y="642918"/>
            <a:ext cx="320312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La belleza no se hace…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Se crea con los ojos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Dominados por el amor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9939" name="Picture 4" descr="1277857327cgVFp2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0963" name="Picture 4" descr="1244466433aBjuh8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1987" name="Picture 4" descr="1277707736qFvSqb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4786314" y="428604"/>
            <a:ext cx="3626313" cy="153888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Amigos: invaluable tesoro,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Los quiero mucho</a:t>
            </a:r>
            <a:r>
              <a:rPr lang="es-ES" sz="5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Hernando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3011" name="Picture 4" descr="1277608305wYsumbT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30725" name="WordArt 5">
            <a:hlinkClick r:id="rId3"/>
          </p:cNvPr>
          <p:cNvSpPr>
            <a:spLocks noChangeArrowheads="1" noChangeShapeType="1" noTextEdit="1"/>
          </p:cNvSpPr>
          <p:nvPr/>
        </p:nvSpPr>
        <p:spPr bwMode="auto">
          <a:xfrm>
            <a:off x="971550" y="3068638"/>
            <a:ext cx="7348538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kern="10">
                <a:ln w="12700" cap="rnd">
                  <a:solidFill>
                    <a:schemeClr val="bg1"/>
                  </a:solidFill>
                  <a:prstDash val="sysDot"/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http://ildy-ildy.blogspot.com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4273">
  <a:themeElements>
    <a:clrScheme name="Beautiful image 10. ild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autiful image 10. ild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autiful image 10. ild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pp4273</Template>
  <TotalTime>10</TotalTime>
  <Words>205</Words>
  <Application>Microsoft Office PowerPoint</Application>
  <PresentationFormat>Presentación en pantalla (4:3)</PresentationFormat>
  <Paragraphs>34</Paragraphs>
  <Slides>42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6" baseType="lpstr">
      <vt:lpstr>Arial</vt:lpstr>
      <vt:lpstr>Calibri</vt:lpstr>
      <vt:lpstr>pp4273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2</cp:revision>
  <dcterms:created xsi:type="dcterms:W3CDTF">2016-02-21T17:10:40Z</dcterms:created>
  <dcterms:modified xsi:type="dcterms:W3CDTF">2016-02-21T17:21:21Z</dcterms:modified>
</cp:coreProperties>
</file>