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80" r:id="rId25"/>
    <p:sldId id="281" r:id="rId26"/>
    <p:sldId id="278" r:id="rId27"/>
    <p:sldId id="282" r:id="rId2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An+uWgjgQyRm399Jo0hvQ==" hashData="XQJRuvlhtI1bcaQng0WaqWIU/O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268A92DD-F614-4B43-817F-BE3B02D39E34}" type="datetimeFigureOut">
              <a:rPr lang="fr-FR"/>
              <a:pPr>
                <a:defRPr/>
              </a:pPr>
              <a:t>04/12/2020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36A29463-1646-4ACE-A217-DCFEA675B49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0588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307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5783E24-9A0E-4A34-8CA1-0F39A7994091}" type="slidenum">
              <a:rPr lang="fr-FR"/>
              <a:pPr eaLnBrk="1" hangingPunct="1"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317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BB546E4-8FD4-400A-8266-96F73F226D8C}" type="slidenum">
              <a:rPr lang="fr-FR"/>
              <a:pPr eaLnBrk="1" hangingPunct="1"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327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BA62CB0-48A6-4E0A-B1F4-97F5796AA379}" type="slidenum">
              <a:rPr lang="fr-FR"/>
              <a:pPr eaLnBrk="1" hangingPunct="1"/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337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BD0100F-C537-4BF5-9DC2-1727A0ABC9A5}" type="slidenum">
              <a:rPr lang="fr-FR"/>
              <a:pPr eaLnBrk="1" hangingPunct="1"/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348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7D49083-DA6D-485F-8433-4C67BE8078B6}" type="slidenum">
              <a:rPr lang="fr-FR"/>
              <a:pPr eaLnBrk="1" hangingPunct="1"/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358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58A612D-C3DE-4CDD-8571-57838692B87D}" type="slidenum">
              <a:rPr lang="fr-FR"/>
              <a:pPr eaLnBrk="1" hangingPunct="1"/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368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E1AB3A6-294D-4038-AE2E-165CA1EA58B6}" type="slidenum">
              <a:rPr lang="fr-FR"/>
              <a:pPr eaLnBrk="1" hangingPunct="1"/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378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FE8623E-9BC4-4B32-8CE9-B5908C5E9766}" type="slidenum">
              <a:rPr lang="fr-FR"/>
              <a:pPr eaLnBrk="1" hangingPunct="1"/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9F6C875-A346-42F4-8CAB-AC0626210753}" type="slidenum">
              <a:rPr lang="fr-FR"/>
              <a:pPr eaLnBrk="1" hangingPunct="1"/>
              <a:t>9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399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B7FF34D-1B75-4FD5-8765-0BA0F5EC2450}" type="slidenum">
              <a:rPr lang="fr-FR"/>
              <a:pPr eaLnBrk="1" hangingPunct="1"/>
              <a:t>10</a:t>
            </a:fld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09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68433BD-2228-4B02-AD9A-D64420BEDEA7}" type="slidenum">
              <a:rPr lang="fr-FR"/>
              <a:pPr eaLnBrk="1" hangingPunct="1"/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19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5859454-93E7-4961-AE76-C8CC1EE6C307}" type="slidenum">
              <a:rPr lang="fr-FR"/>
              <a:pPr eaLnBrk="1" hangingPunct="1"/>
              <a:t>12</a:t>
            </a:fld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30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E789B66-505D-487C-9FC5-D0CC9B6AFBA3}" type="slidenum">
              <a:rPr lang="fr-FR"/>
              <a:pPr eaLnBrk="1" hangingPunct="1"/>
              <a:t>13</a:t>
            </a:fld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40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76A2BFD-5116-48EA-B76C-A349D5C8E608}" type="slidenum">
              <a:rPr lang="fr-FR"/>
              <a:pPr eaLnBrk="1" hangingPunct="1"/>
              <a:t>14</a:t>
            </a:fld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50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BF081E9-C0A2-416D-9A82-8376E059B4F2}" type="slidenum">
              <a:rPr lang="fr-FR"/>
              <a:pPr eaLnBrk="1" hangingPunct="1"/>
              <a:t>15</a:t>
            </a:fld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60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8C546DD-3D0E-449D-943E-4898B048EF4C}" type="slidenum">
              <a:rPr lang="fr-FR"/>
              <a:pPr eaLnBrk="1" hangingPunct="1"/>
              <a:t>16</a:t>
            </a:fld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71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B36DF17-19AC-46A5-ADBB-BC808D9F9E9E}" type="slidenum">
              <a:rPr lang="fr-FR"/>
              <a:pPr eaLnBrk="1" hangingPunct="1"/>
              <a:t>17</a:t>
            </a:fld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81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3B40294-FE52-4F86-A003-4705C3E186FE}" type="slidenum">
              <a:rPr lang="fr-FR"/>
              <a:pPr eaLnBrk="1" hangingPunct="1"/>
              <a:t>18</a:t>
            </a:fld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91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D99E6B7-4E56-4E3D-B4DC-F23D81E31B89}" type="slidenum">
              <a:rPr lang="fr-FR"/>
              <a:pPr eaLnBrk="1" hangingPunct="1"/>
              <a:t>19</a:t>
            </a:fld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01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58F484C-B903-43E1-96EF-0EA62D9BC00E}" type="slidenum">
              <a:rPr lang="fr-FR"/>
              <a:pPr eaLnBrk="1" hangingPunct="1"/>
              <a:t>20</a:t>
            </a:fld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12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7099454-7146-4BD3-A28C-A574DCC7A571}" type="slidenum">
              <a:rPr lang="fr-FR"/>
              <a:pPr eaLnBrk="1" hangingPunct="1"/>
              <a:t>21</a:t>
            </a:fld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22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73562FE-8C62-4996-87B3-8D0D3712DFD7}" type="slidenum">
              <a:rPr lang="fr-FR"/>
              <a:pPr eaLnBrk="1" hangingPunct="1"/>
              <a:t>22</a:t>
            </a:fld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32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CB92565-D9E2-443D-BE4F-546BD0C614BF}" type="slidenum">
              <a:rPr lang="fr-FR"/>
              <a:pPr eaLnBrk="1" hangingPunct="1"/>
              <a:t>23</a:t>
            </a:fld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42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1E2E4D9-7602-4837-A549-8F3FB71AF75F}" type="slidenum">
              <a:rPr lang="fr-FR"/>
              <a:pPr eaLnBrk="1" hangingPunct="1"/>
              <a:t>24</a:t>
            </a:fld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53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09F4B7B-E93E-4B63-A70B-29846F05985D}" type="slidenum">
              <a:rPr lang="fr-FR"/>
              <a:pPr eaLnBrk="1" hangingPunct="1"/>
              <a:t>25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AF04D7-68FD-4914-8921-57BF97CEF8F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653561"/>
      </p:ext>
    </p:extLst>
  </p:cSld>
  <p:clrMapOvr>
    <a:masterClrMapping/>
  </p:clrMapOvr>
  <p:transition spd="slow" advTm="6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F2A7A2-C10D-4F1C-B510-733E95ABC21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143610"/>
      </p:ext>
    </p:extLst>
  </p:cSld>
  <p:clrMapOvr>
    <a:masterClrMapping/>
  </p:clrMapOvr>
  <p:transition spd="slow" advTm="6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9F8D57-16A6-4A7F-9D7F-AD34C0A8C97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664799"/>
      </p:ext>
    </p:extLst>
  </p:cSld>
  <p:clrMapOvr>
    <a:masterClrMapping/>
  </p:clrMapOvr>
  <p:transition spd="slow" advTm="6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B9FD58-DF54-46B2-992D-94753CD614E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179996"/>
      </p:ext>
    </p:extLst>
  </p:cSld>
  <p:clrMapOvr>
    <a:masterClrMapping/>
  </p:clrMapOvr>
  <p:transition spd="slow" advTm="6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0EE70F-AF08-4E05-8CD2-D6F5620F286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855548"/>
      </p:ext>
    </p:extLst>
  </p:cSld>
  <p:clrMapOvr>
    <a:masterClrMapping/>
  </p:clrMapOvr>
  <p:transition spd="slow" advTm="6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8A8F13-3F2E-4875-82A8-2067FBC6829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904596"/>
      </p:ext>
    </p:extLst>
  </p:cSld>
  <p:clrMapOvr>
    <a:masterClrMapping/>
  </p:clrMapOvr>
  <p:transition spd="slow" advTm="6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8EB76F-1C39-400B-944E-440F4ECC1CC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371190"/>
      </p:ext>
    </p:extLst>
  </p:cSld>
  <p:clrMapOvr>
    <a:masterClrMapping/>
  </p:clrMapOvr>
  <p:transition spd="slow" advTm="6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23D4E5-FECB-41F7-A1B4-DE9F73D4BE4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95467"/>
      </p:ext>
    </p:extLst>
  </p:cSld>
  <p:clrMapOvr>
    <a:masterClrMapping/>
  </p:clrMapOvr>
  <p:transition spd="slow" advTm="6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EDFECD-E059-4642-A2DF-19135F2EF32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662390"/>
      </p:ext>
    </p:extLst>
  </p:cSld>
  <p:clrMapOvr>
    <a:masterClrMapping/>
  </p:clrMapOvr>
  <p:transition spd="slow" advTm="6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1AA1C6-E878-46B6-A35D-41DBE6511F6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666315"/>
      </p:ext>
    </p:extLst>
  </p:cSld>
  <p:clrMapOvr>
    <a:masterClrMapping/>
  </p:clrMapOvr>
  <p:transition spd="slow" advTm="6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98B27-B3F4-4612-81D3-A8E3A0745B8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62354"/>
      </p:ext>
    </p:extLst>
  </p:cSld>
  <p:clrMapOvr>
    <a:masterClrMapping/>
  </p:clrMapOvr>
  <p:transition spd="slow" advTm="6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05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81F7AB42-FFFE-4D65-B824-157421CCBC3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39314 [800x600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WordArt 6" descr="Paper bag"/>
          <p:cNvSpPr>
            <a:spLocks noChangeArrowheads="1" noChangeShapeType="1" noTextEdit="1"/>
          </p:cNvSpPr>
          <p:nvPr/>
        </p:nvSpPr>
        <p:spPr bwMode="auto">
          <a:xfrm>
            <a:off x="2286000" y="457200"/>
            <a:ext cx="4524375" cy="1076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l-PL" sz="4800" b="1" kern="10" dirty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B A M B U S</a:t>
            </a:r>
            <a:endParaRPr lang="es-ES" sz="4800" b="1" kern="10" dirty="0">
              <a:ln w="9525">
                <a:solidFill>
                  <a:srgbClr val="008000"/>
                </a:solidFill>
                <a:round/>
                <a:headEnd/>
                <a:tailEnd/>
              </a:ln>
              <a:blipFill dpi="0" rotWithShape="0">
                <a:blip r:embed="rId5"/>
                <a:srcRect/>
                <a:tile tx="0" ty="0" sx="100000" sy="100000" flip="none" algn="tl"/>
              </a:blipFill>
              <a:effectLst>
                <a:outerShdw dist="563972" dir="14049741" sx="125000" sy="125000" algn="tl" rotWithShape="0">
                  <a:srgbClr val="C7DFD3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2052" name="Picture 7" descr="musiquegramophone2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1323975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  <p:sndAc>
      <p:stSnd loop="1">
        <p:snd r:embed="rId3" name="Chinese Bamboo Flute - Mountain Village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bamboo11024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Warbler_inBamboo_8014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anda-giant-baby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iant Panda Eating Bamboo, Wolong Nature Reserve, Sichuan, China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1181531945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Bamboo Hamper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inn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spiralset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L-27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g_0566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Bamboo Fence Front Yard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group of bamboo vases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721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 descr="Bambus [800x600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0"/>
            <a:ext cx="4419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SC00024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Bamboo Coffin 006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1a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5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3" descr="1b [800x600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0"/>
            <a:ext cx="4648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0999_Bedroom_Mirrored_Wall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dampf5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Bamboo Couch Mine in Hut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21612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6832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9"/>
          <a:stretch>
            <a:fillRect/>
          </a:stretch>
        </p:blipFill>
        <p:spPr bwMode="auto">
          <a:xfrm>
            <a:off x="0" y="0"/>
            <a:ext cx="4648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 descr="2007_07_19_Schalen [800x600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0"/>
            <a:ext cx="4419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boxwithroundtrellis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00105_kyotobamboo_1920x1200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Bamboo Forest, Arashiyama Park, Kyoto, Japan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mbous .. 29 09 2010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Bambous .. 29 09 2010</Template>
  <TotalTime>4</TotalTime>
  <Words>47</Words>
  <Application>Microsoft Office PowerPoint</Application>
  <PresentationFormat>Presentación en pantalla (4:3)</PresentationFormat>
  <Paragraphs>28</Paragraphs>
  <Slides>26</Slides>
  <Notes>25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30" baseType="lpstr">
      <vt:lpstr>Arial</vt:lpstr>
      <vt:lpstr>Calibri</vt:lpstr>
      <vt:lpstr>Bambous .. 29 09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-Travel</dc:subject>
  <dc:creator>Jose Luis</dc:creator>
  <cp:lastModifiedBy>Jose Luis</cp:lastModifiedBy>
  <cp:revision>2</cp:revision>
  <dcterms:created xsi:type="dcterms:W3CDTF">2020-12-04T16:24:33Z</dcterms:created>
  <dcterms:modified xsi:type="dcterms:W3CDTF">2020-12-04T16:28:39Z</dcterms:modified>
</cp:coreProperties>
</file>