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9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6" r:id="rId21"/>
    <p:sldId id="277" r:id="rId22"/>
    <p:sldId id="280" r:id="rId23"/>
    <p:sldId id="281" r:id="rId24"/>
    <p:sldId id="282" r:id="rId25"/>
    <p:sldId id="278" r:id="rId26"/>
    <p:sldId id="279" r:id="rId27"/>
    <p:sldId id="283" r:id="rId2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Jj6MNRKhnR79XBppaDwDQg" hashData="3Ly/WhKQ7/t74XN5D7zokraptg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87" autoAdjust="0"/>
    <p:restoredTop sz="94648" autoAdjust="0"/>
  </p:normalViewPr>
  <p:slideViewPr>
    <p:cSldViewPr>
      <p:cViewPr varScale="1">
        <p:scale>
          <a:sx n="84" d="100"/>
          <a:sy n="84" d="100"/>
        </p:scale>
        <p:origin x="-13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5E379D36-13F7-48B0-AF21-9851DE61DFCE}" type="datetimeFigureOut">
              <a:rPr lang="fr-CA"/>
              <a:pPr/>
              <a:t>2017-01-26</a:t>
            </a:fld>
            <a:endParaRPr lang="fr-CA"/>
          </a:p>
        </p:txBody>
      </p:sp>
      <p:sp>
        <p:nvSpPr>
          <p:cNvPr id="399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99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399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1B0C15A6-52DE-4B26-B2D5-B79D6F2144DA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5209E9-5BFD-4FAF-90FE-2FF480009BC6}" type="datetimeFigureOut">
              <a:rPr lang="fr-CA"/>
              <a:pPr>
                <a:defRPr/>
              </a:pPr>
              <a:t>2017-01-26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BD282-FD12-4B01-9B25-A76B5FB62F3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3E03F-2E08-47B9-8756-6E026A7502C8}" type="datetimeFigureOut">
              <a:rPr lang="fr-CA"/>
              <a:pPr>
                <a:defRPr/>
              </a:pPr>
              <a:t>2017-01-26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5ABE14-33E0-411B-A44B-1690E9892D2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617620-B476-441E-93ED-97E94CBB466B}" type="datetimeFigureOut">
              <a:rPr lang="fr-CA"/>
              <a:pPr>
                <a:defRPr/>
              </a:pPr>
              <a:t>2017-01-26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F9AC9E-09D3-4780-857B-AB9C7886334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F85875-4CF5-4D3E-BE87-339FE362A1FD}" type="datetimeFigureOut">
              <a:rPr lang="fr-CA"/>
              <a:pPr>
                <a:defRPr/>
              </a:pPr>
              <a:t>2017-01-26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0B764-9FFD-4DC4-946F-65F789F4004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803E4B-477F-43FB-83DE-8240C7A47AEE}" type="datetimeFigureOut">
              <a:rPr lang="fr-CA"/>
              <a:pPr>
                <a:defRPr/>
              </a:pPr>
              <a:t>2017-01-26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61467-115F-4594-A78C-6B76BACFA5F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C8A1CD-A25D-45CD-AF59-7B848DFCDA43}" type="datetimeFigureOut">
              <a:rPr lang="fr-CA"/>
              <a:pPr>
                <a:defRPr/>
              </a:pPr>
              <a:t>2017-01-26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4FC262-9357-4447-888F-76106913496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139B60-B629-44B5-935C-80C923AA9ACC}" type="datetimeFigureOut">
              <a:rPr lang="fr-CA"/>
              <a:pPr>
                <a:defRPr/>
              </a:pPr>
              <a:t>2017-01-26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4789B1-BE25-434A-82F3-834FE3C556D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99DBB-6A69-4267-85CF-035E34F6D72B}" type="datetimeFigureOut">
              <a:rPr lang="fr-CA"/>
              <a:pPr>
                <a:defRPr/>
              </a:pPr>
              <a:t>2017-01-26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E57C7B-DE6A-4F19-BD4A-AC3C5BE9DE0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700BF-ECB5-4F51-9304-254A3B1663AC}" type="datetimeFigureOut">
              <a:rPr lang="fr-CA"/>
              <a:pPr>
                <a:defRPr/>
              </a:pPr>
              <a:t>2017-01-26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6A0467-1CCE-48AA-B5DB-A34D3701334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6AAE76-D609-4E0F-85EE-E40FDFB5B7B1}" type="datetimeFigureOut">
              <a:rPr lang="fr-CA"/>
              <a:pPr>
                <a:defRPr/>
              </a:pPr>
              <a:t>2017-01-26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79BDC8-A644-4790-B494-0B86947198F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1020F2-65DC-474A-9518-FFC86FB9924F}" type="datetimeFigureOut">
              <a:rPr lang="fr-CA"/>
              <a:pPr>
                <a:defRPr/>
              </a:pPr>
              <a:t>2017-01-26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48940-370F-41E5-9ECF-73846D19572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B19170-A9E8-4D54-AEB2-2C51F94BC691}" type="datetimeFigureOut">
              <a:rPr lang="fr-CA"/>
              <a:pPr>
                <a:defRPr/>
              </a:pPr>
              <a:t>2017-01-26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C9FAAAB-52BC-4DB6-9831-F7DD3E8C14D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slide0004_image01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1619672" y="476672"/>
            <a:ext cx="6264696" cy="923330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Balada </a:t>
            </a:r>
            <a:r>
              <a:rPr lang="fr-FR" sz="5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invernal</a:t>
            </a:r>
            <a:r>
              <a:rPr lang="fr-F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 </a:t>
            </a:r>
            <a:r>
              <a:rPr lang="fr-FR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1</a:t>
            </a:r>
          </a:p>
        </p:txBody>
      </p:sp>
      <p:sp>
        <p:nvSpPr>
          <p:cNvPr id="2052" name="ZoneTexte 8"/>
          <p:cNvSpPr txBox="1">
            <a:spLocks noChangeArrowheads="1"/>
          </p:cNvSpPr>
          <p:nvPr/>
        </p:nvSpPr>
        <p:spPr bwMode="auto">
          <a:xfrm>
            <a:off x="7389813" y="6237288"/>
            <a:ext cx="15033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Automatique</a:t>
            </a:r>
          </a:p>
        </p:txBody>
      </p:sp>
      <p:sp>
        <p:nvSpPr>
          <p:cNvPr id="2053" name="ZoneTexte 5"/>
          <p:cNvSpPr txBox="1">
            <a:spLocks noChangeArrowheads="1"/>
          </p:cNvSpPr>
          <p:nvPr/>
        </p:nvSpPr>
        <p:spPr bwMode="auto">
          <a:xfrm>
            <a:off x="107950" y="5876925"/>
            <a:ext cx="245586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Présenté par:</a:t>
            </a:r>
          </a:p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Michel</a:t>
            </a:r>
          </a:p>
        </p:txBody>
      </p:sp>
      <p:pic>
        <p:nvPicPr>
          <p:cNvPr id="2054" name="Image 6" descr="drapeau52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58888" y="6308725"/>
            <a:ext cx="528637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7" descr="muziek24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32588" y="6165850"/>
            <a:ext cx="569912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Mourrir d'aimer.wav">
            <a:hlinkClick r:id="" action="ppaction://media"/>
          </p:cNvPr>
          <p:cNvPicPr>
            <a:picLocks noRot="1" noChangeAspect="1"/>
          </p:cNvPicPr>
          <p:nvPr>
            <a:wavAudioFile r:embed="rId1" name="Mourrir d'aimer.wav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-244475" y="3286124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-2357486" y="2643182"/>
            <a:ext cx="22108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[?10%DE()!#23JOS</a:t>
            </a:r>
            <a:endParaRPr lang="es-ES" dirty="0"/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slide0006_image01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slide0040_image07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slide0011_image02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slide0015_image03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6" descr="NEIGE TRÈS BELLEsnow-0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1638" y="3141663"/>
            <a:ext cx="4752975" cy="338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6" descr="NEIGE TRÈS BELLEsnow-0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115888"/>
            <a:ext cx="4752975" cy="294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6" descr="NEIGE TRÈS BELLEsnow-0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75125" y="188913"/>
            <a:ext cx="4968875" cy="294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6" descr="NEIGE TRÈS BELLEsnow-0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2997200"/>
            <a:ext cx="4752975" cy="352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slide0010_image03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slide0020_image02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slide0005_image00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slide0068_image13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slide0046_image04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slide0033_image06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slide0002_image0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6" descr="NEIGE TRÈS BELLEsnow-0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1638" y="3141663"/>
            <a:ext cx="4752975" cy="338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6" descr="NEIGE TRÈS BELLEsnow-0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115888"/>
            <a:ext cx="4752975" cy="294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6" descr="NEIGE TRÈS BELLEsnow-0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75125" y="188913"/>
            <a:ext cx="4968875" cy="294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6" descr="NEIGE TRÈS BELLEsnow-0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2997200"/>
            <a:ext cx="4752975" cy="352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slide0060_image11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slide0084_image16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slide0025_image04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slide0017_image02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slide0038_image08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slide0086_image16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slide0005_image0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slide0037_image08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slide0041_image08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Sans titre 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slide0006_image0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Winter_Winter_DreamFir_45617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593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75"/>
            <a:ext cx="9144000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7596188" y="333375"/>
            <a:ext cx="1223962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4400" b="1">
                <a:solidFill>
                  <a:srgbClr val="FFFF00"/>
                </a:solidFill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42" presetClass="path" presetSubtype="0" accel="50000" decel="5000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5.55556E-7 3.7037E-7 L -0.49201 0.60532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" y="3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LADA INVERNA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BALADA INVERNAL</Template>
  <TotalTime>6</TotalTime>
  <Words>29</Words>
  <Application>Microsoft Office PowerPoint</Application>
  <PresentationFormat>Presentación en pantalla (4:3)</PresentationFormat>
  <Paragraphs>8</Paragraphs>
  <Slides>26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BALADA INVERNAL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6</cp:revision>
  <dcterms:created xsi:type="dcterms:W3CDTF">2017-01-26T09:13:25Z</dcterms:created>
  <dcterms:modified xsi:type="dcterms:W3CDTF">2017-01-26T09:19:42Z</dcterms:modified>
</cp:coreProperties>
</file>