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62" r:id="rId3"/>
    <p:sldId id="259" r:id="rId4"/>
    <p:sldId id="260" r:id="rId5"/>
    <p:sldId id="261" r:id="rId6"/>
    <p:sldId id="272" r:id="rId7"/>
    <p:sldId id="263" r:id="rId8"/>
    <p:sldId id="264" r:id="rId9"/>
    <p:sldId id="274" r:id="rId10"/>
    <p:sldId id="265" r:id="rId11"/>
    <p:sldId id="284" r:id="rId12"/>
    <p:sldId id="278" r:id="rId13"/>
    <p:sldId id="266" r:id="rId14"/>
    <p:sldId id="258" r:id="rId15"/>
    <p:sldId id="271" r:id="rId16"/>
    <p:sldId id="257" r:id="rId17"/>
    <p:sldId id="285" r:id="rId18"/>
    <p:sldId id="267" r:id="rId19"/>
    <p:sldId id="282" r:id="rId20"/>
    <p:sldId id="283" r:id="rId21"/>
    <p:sldId id="268" r:id="rId22"/>
    <p:sldId id="269" r:id="rId23"/>
    <p:sldId id="270" r:id="rId24"/>
    <p:sldId id="275" r:id="rId25"/>
    <p:sldId id="273" r:id="rId26"/>
    <p:sldId id="279" r:id="rId27"/>
    <p:sldId id="276" r:id="rId28"/>
    <p:sldId id="289" r:id="rId29"/>
    <p:sldId id="277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280" r:id="rId38"/>
    <p:sldId id="281" r:id="rId39"/>
    <p:sldId id="292" r:id="rId40"/>
    <p:sldId id="286" r:id="rId41"/>
    <p:sldId id="287" r:id="rId42"/>
    <p:sldId id="288" r:id="rId43"/>
    <p:sldId id="290" r:id="rId44"/>
    <p:sldId id="291" r:id="rId45"/>
    <p:sldId id="293" r:id="rId46"/>
    <p:sldId id="294" r:id="rId47"/>
    <p:sldId id="302" r:id="rId48"/>
  </p:sldIdLst>
  <p:sldSz cx="9144000" cy="6858000" type="screen4x3"/>
  <p:notesSz cx="6858000" cy="9144000"/>
  <p:defaultTextStyle>
    <a:defPPr>
      <a:defRPr lang="fr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vOS92dAYMT3YxzaFvSoeQ==" hashData="4pHt0Z8hMJXKQorVhsoIQqotCW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43" autoAdjust="0"/>
    <p:restoredTop sz="86356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915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noProof="0" smtClean="0"/>
              <a:t>Cliquez pour modifier les styles du texte du masque</a:t>
            </a:r>
          </a:p>
          <a:p>
            <a:pPr lvl="1"/>
            <a:r>
              <a:rPr lang="fr-CH" noProof="0" smtClean="0"/>
              <a:t>Deuxième niveau</a:t>
            </a:r>
          </a:p>
          <a:p>
            <a:pPr lvl="2"/>
            <a:r>
              <a:rPr lang="fr-CH" noProof="0" smtClean="0"/>
              <a:t>Troisième niveau</a:t>
            </a:r>
          </a:p>
          <a:p>
            <a:pPr lvl="3"/>
            <a:r>
              <a:rPr lang="fr-CH" noProof="0" smtClean="0"/>
              <a:t>Quatrième niveau</a:t>
            </a:r>
          </a:p>
          <a:p>
            <a:pPr lvl="4"/>
            <a:r>
              <a:rPr lang="fr-CH" noProof="0" smtClean="0"/>
              <a:t>Cinquième niveau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C854187-1E9D-4901-B530-136FAAFC0C92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838623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4381D5-0C00-41DF-9811-33749BA7DE44}" type="slidenum">
              <a:rPr lang="fr-CH"/>
              <a:pPr eaLnBrk="1" hangingPunct="1"/>
              <a:t>1</a:t>
            </a:fld>
            <a:endParaRPr lang="fr-CH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8360D5-A762-4744-91AA-A1301F86F3A0}" type="slidenum">
              <a:rPr lang="fr-CH"/>
              <a:pPr eaLnBrk="1" hangingPunct="1"/>
              <a:t>2</a:t>
            </a:fld>
            <a:endParaRPr lang="fr-CH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0CBA65E-B769-4315-9467-ACE80CE10730}" type="slidenum">
              <a:rPr lang="fr-CH"/>
              <a:pPr eaLnBrk="1" hangingPunct="1"/>
              <a:t>3</a:t>
            </a:fld>
            <a:endParaRPr lang="fr-CH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C490A5E-02A5-414C-86BF-FF0DE15A42F6}" type="slidenum">
              <a:rPr lang="fr-CH"/>
              <a:pPr eaLnBrk="1" hangingPunct="1"/>
              <a:t>4</a:t>
            </a:fld>
            <a:endParaRPr lang="fr-CH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07A12D0-CC21-4DA3-9D71-BFA01541563A}" type="slidenum">
              <a:rPr lang="fr-CH"/>
              <a:pPr eaLnBrk="1" hangingPunct="1"/>
              <a:t>5</a:t>
            </a:fld>
            <a:endParaRPr lang="fr-CH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AA457BB-30BD-4FF7-A75D-6BA75073F90A}" type="slidenum">
              <a:rPr lang="fr-CH"/>
              <a:pPr eaLnBrk="1" hangingPunct="1"/>
              <a:t>6</a:t>
            </a:fld>
            <a:endParaRPr lang="fr-CH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98EE433-F3EC-44A1-BD8F-952643EAF35F}" type="slidenum">
              <a:rPr lang="fr-CH"/>
              <a:pPr eaLnBrk="1" hangingPunct="1"/>
              <a:t>7</a:t>
            </a:fld>
            <a:endParaRPr lang="fr-CH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237302E-A7AB-4034-87FA-28A393D4F9AA}" type="slidenum">
              <a:rPr lang="fr-CH"/>
              <a:pPr eaLnBrk="1" hangingPunct="1"/>
              <a:t>8</a:t>
            </a:fld>
            <a:endParaRPr lang="fr-CH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0BA7147-C5FE-4936-8BCD-AA84C29109A0}" type="slidenum">
              <a:rPr lang="fr-CH"/>
              <a:pPr eaLnBrk="1" hangingPunct="1"/>
              <a:t>9</a:t>
            </a:fld>
            <a:endParaRPr lang="fr-CH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B252D76-44A0-4793-9FFF-00FAF8361A5D}" type="slidenum">
              <a:rPr lang="fr-CH"/>
              <a:pPr eaLnBrk="1" hangingPunct="1"/>
              <a:t>10</a:t>
            </a:fld>
            <a:endParaRPr lang="fr-CH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DAB3C67-7ED9-438A-8FF3-C2305E046782}" type="slidenum">
              <a:rPr lang="fr-CH"/>
              <a:pPr eaLnBrk="1" hangingPunct="1"/>
              <a:t>11</a:t>
            </a:fld>
            <a:endParaRPr lang="fr-CH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143B39F-C162-44CC-AEE1-C57001627F7A}" type="slidenum">
              <a:rPr lang="fr-CH"/>
              <a:pPr eaLnBrk="1" hangingPunct="1"/>
              <a:t>12</a:t>
            </a:fld>
            <a:endParaRPr lang="fr-CH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C2A2090-08D3-47EF-A12C-6E7DB3F4F374}" type="slidenum">
              <a:rPr lang="fr-CH"/>
              <a:pPr eaLnBrk="1" hangingPunct="1"/>
              <a:t>13</a:t>
            </a:fld>
            <a:endParaRPr lang="fr-CH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64A9895-08BA-4F34-9587-2F047D8CA151}" type="slidenum">
              <a:rPr lang="fr-CH"/>
              <a:pPr eaLnBrk="1" hangingPunct="1"/>
              <a:t>14</a:t>
            </a:fld>
            <a:endParaRPr lang="fr-CH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2E3FA78-BCE4-430A-B305-D927268F41EA}" type="slidenum">
              <a:rPr lang="fr-CH"/>
              <a:pPr eaLnBrk="1" hangingPunct="1"/>
              <a:t>15</a:t>
            </a:fld>
            <a:endParaRPr lang="fr-CH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84D3BCF-2307-492D-8BFE-4D79A5F8C5A4}" type="slidenum">
              <a:rPr lang="fr-CH"/>
              <a:pPr eaLnBrk="1" hangingPunct="1"/>
              <a:t>16</a:t>
            </a:fld>
            <a:endParaRPr lang="fr-CH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23C7386-D77D-4A08-A2D6-1124AE1E0F2B}" type="slidenum">
              <a:rPr lang="fr-CH"/>
              <a:pPr eaLnBrk="1" hangingPunct="1"/>
              <a:t>17</a:t>
            </a:fld>
            <a:endParaRPr lang="fr-CH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EFA4AFC-EA7F-4D06-B7B1-29AD47242ACC}" type="slidenum">
              <a:rPr lang="fr-CH"/>
              <a:pPr eaLnBrk="1" hangingPunct="1"/>
              <a:t>18</a:t>
            </a:fld>
            <a:endParaRPr lang="fr-CH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B2CF07A-34B6-4C1C-AB45-3D329A6E5F07}" type="slidenum">
              <a:rPr lang="fr-CH"/>
              <a:pPr eaLnBrk="1" hangingPunct="1"/>
              <a:t>19</a:t>
            </a:fld>
            <a:endParaRPr lang="fr-CH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B7117A6-44ED-444A-AE13-C3C35FACCC10}" type="slidenum">
              <a:rPr lang="fr-CH"/>
              <a:pPr eaLnBrk="1" hangingPunct="1"/>
              <a:t>20</a:t>
            </a:fld>
            <a:endParaRPr lang="fr-CH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8AAB0-1779-4780-9A26-A5C8F3C99F96}" type="slidenum">
              <a:rPr lang="fr-CH"/>
              <a:pPr eaLnBrk="1" hangingPunct="1"/>
              <a:t>21</a:t>
            </a:fld>
            <a:endParaRPr lang="fr-CH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6737BD4-1245-440D-8510-1C520F15BE2C}" type="slidenum">
              <a:rPr lang="fr-CH"/>
              <a:pPr eaLnBrk="1" hangingPunct="1"/>
              <a:t>22</a:t>
            </a:fld>
            <a:endParaRPr lang="fr-CH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6F014CC-E38F-4A32-96A3-5AAD2F134873}" type="slidenum">
              <a:rPr lang="fr-CH"/>
              <a:pPr eaLnBrk="1" hangingPunct="1"/>
              <a:t>23</a:t>
            </a:fld>
            <a:endParaRPr lang="fr-CH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C2A17ED-1E73-42C0-B2E3-52C17F6D6B2C}" type="slidenum">
              <a:rPr lang="fr-CH"/>
              <a:pPr eaLnBrk="1" hangingPunct="1"/>
              <a:t>24</a:t>
            </a:fld>
            <a:endParaRPr lang="fr-CH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23FD83B-3064-4466-967D-02CC44E5BEAB}" type="slidenum">
              <a:rPr lang="fr-CH"/>
              <a:pPr eaLnBrk="1" hangingPunct="1"/>
              <a:t>25</a:t>
            </a:fld>
            <a:endParaRPr lang="fr-CH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3C4F1A8-2782-46E7-876F-3625296C9594}" type="slidenum">
              <a:rPr lang="fr-CH"/>
              <a:pPr eaLnBrk="1" hangingPunct="1"/>
              <a:t>26</a:t>
            </a:fld>
            <a:endParaRPr lang="fr-CH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948DF60-489B-48CB-B546-A42E2B724638}" type="slidenum">
              <a:rPr lang="fr-CH"/>
              <a:pPr eaLnBrk="1" hangingPunct="1"/>
              <a:t>27</a:t>
            </a:fld>
            <a:endParaRPr lang="fr-CH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60D515A-6AEA-47D6-857D-86730D4A8619}" type="slidenum">
              <a:rPr lang="fr-CH"/>
              <a:pPr eaLnBrk="1" hangingPunct="1"/>
              <a:t>28</a:t>
            </a:fld>
            <a:endParaRPr lang="fr-CH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4C6C4C5-9886-4582-8B9F-008BC0B01FC4}" type="slidenum">
              <a:rPr lang="fr-CH"/>
              <a:pPr eaLnBrk="1" hangingPunct="1"/>
              <a:t>29</a:t>
            </a:fld>
            <a:endParaRPr lang="fr-CH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BC97706-9171-4F72-95B6-C31DA492247F}" type="slidenum">
              <a:rPr lang="fr-CH"/>
              <a:pPr eaLnBrk="1" hangingPunct="1"/>
              <a:t>30</a:t>
            </a:fld>
            <a:endParaRPr lang="fr-CH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3FD44E6-AD16-4157-B03D-E6C829BBD4EF}" type="slidenum">
              <a:rPr lang="fr-CH"/>
              <a:pPr eaLnBrk="1" hangingPunct="1"/>
              <a:t>31</a:t>
            </a:fld>
            <a:endParaRPr lang="fr-CH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66EB17D-45F3-4045-8568-F3D07108900B}" type="slidenum">
              <a:rPr lang="fr-CH"/>
              <a:pPr eaLnBrk="1" hangingPunct="1"/>
              <a:t>32</a:t>
            </a:fld>
            <a:endParaRPr lang="fr-CH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E96922F-52E1-4686-9E4D-86F54E7DC15F}" type="slidenum">
              <a:rPr lang="fr-CH"/>
              <a:pPr eaLnBrk="1" hangingPunct="1"/>
              <a:t>33</a:t>
            </a:fld>
            <a:endParaRPr lang="fr-CH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DA6598C-2427-41BC-A44D-F220A9511F97}" type="slidenum">
              <a:rPr lang="fr-CH"/>
              <a:pPr eaLnBrk="1" hangingPunct="1"/>
              <a:t>34</a:t>
            </a:fld>
            <a:endParaRPr lang="fr-CH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6B0BD88-0F87-4979-A8D5-D08B8D29CA0D}" type="slidenum">
              <a:rPr lang="fr-CH"/>
              <a:pPr eaLnBrk="1" hangingPunct="1"/>
              <a:t>35</a:t>
            </a:fld>
            <a:endParaRPr lang="fr-CH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C301836-4D69-4AFE-9441-1ADADB72958D}" type="slidenum">
              <a:rPr lang="fr-CH"/>
              <a:pPr eaLnBrk="1" hangingPunct="1"/>
              <a:t>36</a:t>
            </a:fld>
            <a:endParaRPr lang="fr-CH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CE36BDC-B9A6-43C9-B9F7-C42B620CF08F}" type="slidenum">
              <a:rPr lang="fr-CH"/>
              <a:pPr eaLnBrk="1" hangingPunct="1"/>
              <a:t>37</a:t>
            </a:fld>
            <a:endParaRPr lang="fr-CH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0BCEA63-4C45-4656-9A8D-0DB9A208C4DB}" type="slidenum">
              <a:rPr lang="fr-CH"/>
              <a:pPr eaLnBrk="1" hangingPunct="1"/>
              <a:t>38</a:t>
            </a:fld>
            <a:endParaRPr lang="fr-CH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4B02DEF-178E-4DD8-BB4A-4DE6B87C248F}" type="slidenum">
              <a:rPr lang="fr-CH"/>
              <a:pPr eaLnBrk="1" hangingPunct="1"/>
              <a:t>39</a:t>
            </a:fld>
            <a:endParaRPr lang="fr-CH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69CCE40-70A8-42E7-80D5-C65134DABF34}" type="slidenum">
              <a:rPr lang="fr-CH"/>
              <a:pPr eaLnBrk="1" hangingPunct="1"/>
              <a:t>40</a:t>
            </a:fld>
            <a:endParaRPr lang="fr-CH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E79FBFE-7E29-4158-8F09-D69FB21B7779}" type="slidenum">
              <a:rPr lang="fr-CH"/>
              <a:pPr eaLnBrk="1" hangingPunct="1"/>
              <a:t>41</a:t>
            </a:fld>
            <a:endParaRPr lang="fr-CH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680389D-2349-4416-A4FB-5BE1967E63A8}" type="slidenum">
              <a:rPr lang="fr-CH"/>
              <a:pPr eaLnBrk="1" hangingPunct="1"/>
              <a:t>42</a:t>
            </a:fld>
            <a:endParaRPr lang="fr-CH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40380F1-23A8-4763-8EDF-3939F8979FC6}" type="slidenum">
              <a:rPr lang="fr-CH"/>
              <a:pPr eaLnBrk="1" hangingPunct="1"/>
              <a:t>43</a:t>
            </a:fld>
            <a:endParaRPr lang="fr-CH"/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3C088FA-65B7-4B3E-AF0B-EB83CD327643}" type="slidenum">
              <a:rPr lang="fr-CH"/>
              <a:pPr eaLnBrk="1" hangingPunct="1"/>
              <a:t>44</a:t>
            </a:fld>
            <a:endParaRPr lang="fr-CH"/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DADB104-3E24-43D6-8400-40A40C18659F}" type="slidenum">
              <a:rPr lang="fr-CH"/>
              <a:pPr eaLnBrk="1" hangingPunct="1"/>
              <a:t>45</a:t>
            </a:fld>
            <a:endParaRPr lang="fr-CH"/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3E9A44-33EF-4754-A753-14EE15D40E0E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78348311"/>
      </p:ext>
    </p:extLst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4E1459-280F-4FDE-9E72-7E82A1C34BDB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1494752"/>
      </p:ext>
    </p:extLst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1338C-2BEB-44F0-8809-BB92698561A6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105898792"/>
      </p:ext>
    </p:extLst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8191F-EB19-4CF6-A9FA-32666823631D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55488506"/>
      </p:ext>
    </p:extLst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907FC9-7048-4D77-A463-1EB1DD23EF05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78876587"/>
      </p:ext>
    </p:extLst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1B499-A914-4271-BDBF-035359FBCB7D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43716683"/>
      </p:ext>
    </p:extLst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2CC4D6-3CC8-466E-994F-54028CED7704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30163641"/>
      </p:ext>
    </p:extLst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70CFD-26EF-476C-A113-FF1B6FC4D89E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2829661"/>
      </p:ext>
    </p:extLst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18DCE-128B-44F9-9701-871C190EBA69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31379444"/>
      </p:ext>
    </p:extLst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F0E32C-79E0-426F-9D6D-D7FBCD47F250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48645222"/>
      </p:ext>
    </p:extLst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6912D-4698-4153-A623-8B2EABB808AE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42702127"/>
      </p:ext>
    </p:extLst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792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3162191-7E56-45DA-BF9C-0182271B8781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260350"/>
            <a:ext cx="8497887" cy="63658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9" name="WordArt 9"/>
          <p:cNvSpPr>
            <a:spLocks noChangeArrowheads="1" noChangeShapeType="1" noTextEdit="1"/>
          </p:cNvSpPr>
          <p:nvPr/>
        </p:nvSpPr>
        <p:spPr bwMode="auto">
          <a:xfrm rot="-1383078">
            <a:off x="611188" y="1052513"/>
            <a:ext cx="36290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latin typeface="Arial Black"/>
              </a:rPr>
              <a:t>Bajo el océano...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folHlink"/>
              </a:solidFill>
              <a:latin typeface="Arial Black"/>
            </a:endParaRPr>
          </a:p>
        </p:txBody>
      </p:sp>
    </p:spTree>
  </p:cSld>
  <p:clrMapOvr>
    <a:masterClrMapping/>
  </p:clrMapOvr>
  <p:transition spd="slow">
    <p:random/>
    <p:sndAc>
      <p:stSnd>
        <p:snd r:embed="rId3" name="Grand ble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569325" cy="6337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Baleine2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765175"/>
            <a:ext cx="8424862" cy="54006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404813"/>
            <a:ext cx="8424862" cy="61198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insolite540228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33375"/>
            <a:ext cx="8569325" cy="6191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belugas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496300" cy="6337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auphin2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260350"/>
            <a:ext cx="8642350" cy="64277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569325" cy="63357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333375"/>
            <a:ext cx="8642350" cy="6191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inguin-bai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333375"/>
            <a:ext cx="8497887" cy="6265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33375"/>
            <a:ext cx="8569325" cy="6191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insolite43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496300" cy="6372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insolite29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441325"/>
            <a:ext cx="8569325" cy="64166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9" name="Rectangle 7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404813"/>
            <a:ext cx="8569325" cy="61928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569325" cy="64214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phoque-rit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569325" cy="6337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insolite75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404813"/>
            <a:ext cx="8280400" cy="6048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33375"/>
            <a:ext cx="8569325" cy="63134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0" descr="0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260350"/>
            <a:ext cx="8424862" cy="63198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0" descr="0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260350"/>
            <a:ext cx="8642350" cy="63071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44000" cy="6062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1" name="Rectangle 9"/>
          <p:cNvSpPr>
            <a:spLocks noChangeArrowheads="1"/>
          </p:cNvSpPr>
          <p:nvPr/>
        </p:nvSpPr>
        <p:spPr bwMode="auto">
          <a:xfrm>
            <a:off x="0" y="0"/>
            <a:ext cx="53975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2532" name="Rectangle 10"/>
          <p:cNvSpPr>
            <a:spLocks noChangeArrowheads="1"/>
          </p:cNvSpPr>
          <p:nvPr/>
        </p:nvSpPr>
        <p:spPr bwMode="auto">
          <a:xfrm>
            <a:off x="8532813" y="0"/>
            <a:ext cx="61118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33375"/>
            <a:ext cx="8640763" cy="6264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33375"/>
            <a:ext cx="8569325" cy="6264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33375"/>
            <a:ext cx="8569325" cy="6191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569325" cy="6337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404813"/>
            <a:ext cx="8424862" cy="61198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0" descr="0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333375"/>
            <a:ext cx="8424862" cy="622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404813"/>
            <a:ext cx="8424862" cy="61198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000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333375"/>
            <a:ext cx="8353425" cy="6121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00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404813"/>
            <a:ext cx="8353425" cy="6048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0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496300" cy="6278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260350"/>
            <a:ext cx="8642350" cy="6337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0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333375"/>
            <a:ext cx="8424862" cy="6156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00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95513" y="0"/>
            <a:ext cx="5329237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000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975" y="0"/>
            <a:ext cx="4919663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33375"/>
            <a:ext cx="8640763" cy="6191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33375"/>
            <a:ext cx="8569325" cy="6191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poissons1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33375"/>
            <a:ext cx="8569325" cy="6191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poisson-bleu1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33375"/>
            <a:ext cx="8640763" cy="61690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33375"/>
            <a:ext cx="8640763" cy="6264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569325" cy="63357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0" descr="00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496300" cy="62722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569325" cy="6337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333375"/>
            <a:ext cx="8642350" cy="6191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poissons-multic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260350"/>
            <a:ext cx="8642350" cy="6337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us-l-ocean-guy-jose">
  <a:themeElements>
    <a:clrScheme name="Modèle par défaut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sous-l-ocean-guy-jose</Template>
  <TotalTime>3</TotalTime>
  <Words>65</Words>
  <Application>Microsoft Office PowerPoint</Application>
  <PresentationFormat>Presentación en pantalla (4:3)</PresentationFormat>
  <Paragraphs>48</Paragraphs>
  <Slides>46</Slides>
  <Notes>45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1" baseType="lpstr">
      <vt:lpstr>Arial</vt:lpstr>
      <vt:lpstr>Calibri</vt:lpstr>
      <vt:lpstr>Arial Rounded MT Bold</vt:lpstr>
      <vt:lpstr>sous-l-ocean-guy-jose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2022-03-16T18:55:00Z</dcterms:created>
  <dcterms:modified xsi:type="dcterms:W3CDTF">2022-03-16T18:58:45Z</dcterms:modified>
</cp:coreProperties>
</file>