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8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f3xpzKc7MV1cysaGTaNzw==" hashData="G/JssgqWrONJJ6L1l+c1Cp1flu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theme" Target="theme/theme1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tableStyles" Target="tableStyles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presProps" Target="presProps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endParaRPr lang="fr-CA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CA" smtClean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fld id="{BB12E8DE-08E5-4665-9364-3B603A6ADC89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535136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07DC8CE-EF44-4276-AD69-EC7687D1D124}" type="slidenum">
              <a:rPr lang="fr-CA"/>
              <a:pPr/>
              <a:t>1</a:t>
            </a:fld>
            <a:endParaRPr lang="fr-CA"/>
          </a:p>
        </p:txBody>
      </p:sp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05D4FB1-F9E6-4B08-A94F-599C6B966F9E}" type="slidenum">
              <a:rPr lang="fr-CA"/>
              <a:pPr/>
              <a:t>2</a:t>
            </a:fld>
            <a:endParaRPr lang="fr-CA"/>
          </a:p>
        </p:txBody>
      </p:sp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CD76909-4E62-4CC5-B9FB-3AB5EBD423DB}" type="slidenum">
              <a:rPr lang="fr-CA"/>
              <a:pPr/>
              <a:t>3</a:t>
            </a:fld>
            <a:endParaRPr lang="fr-CA"/>
          </a:p>
        </p:txBody>
      </p:sp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EA3C6BB-BF11-4F0F-A4B0-80659A3FDC59}" type="slidenum">
              <a:rPr lang="fr-CA"/>
              <a:pPr/>
              <a:t>4</a:t>
            </a:fld>
            <a:endParaRPr lang="fr-CA"/>
          </a:p>
        </p:txBody>
      </p:sp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60EE502-23EB-4210-A5AA-9CF1D7D9FABB}" type="slidenum">
              <a:rPr lang="fr-CA"/>
              <a:pPr/>
              <a:t>5</a:t>
            </a:fld>
            <a:endParaRPr lang="fr-CA"/>
          </a:p>
        </p:txBody>
      </p:sp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AAB22FD-9772-4BD7-AFFF-F769EAC8C564}" type="slidenum">
              <a:rPr lang="fr-CA"/>
              <a:pPr/>
              <a:t>6</a:t>
            </a:fld>
            <a:endParaRPr lang="fr-CA"/>
          </a:p>
        </p:txBody>
      </p:sp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2E9EC1-5E93-481C-8B94-B0E52506E0E6}" type="slidenum">
              <a:rPr lang="fr-CA"/>
              <a:pPr/>
              <a:t>7</a:t>
            </a:fld>
            <a:endParaRPr lang="fr-CA"/>
          </a:p>
        </p:txBody>
      </p:sp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2E4C399-E5E2-4D6D-A2B2-3AC510CA24F0}" type="slidenum">
              <a:rPr lang="fr-CA"/>
              <a:pPr/>
              <a:t>8</a:t>
            </a:fld>
            <a:endParaRPr lang="fr-CA"/>
          </a:p>
        </p:txBody>
      </p:sp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6D29A4D-844D-442B-B5D5-D120F24CB39F}" type="slidenum">
              <a:rPr lang="fr-CA"/>
              <a:pPr/>
              <a:t>9</a:t>
            </a:fld>
            <a:endParaRPr lang="fr-CA"/>
          </a:p>
        </p:txBody>
      </p:sp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964D57B-A83B-49B1-B231-56F6D9C31780}" type="slidenum">
              <a:rPr lang="fr-CA"/>
              <a:pPr/>
              <a:t>10</a:t>
            </a:fld>
            <a:endParaRPr lang="fr-CA"/>
          </a:p>
        </p:txBody>
      </p:sp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6E53350-0997-4F58-98CE-0E490B096E6D}" type="slidenum">
              <a:rPr lang="fr-CA"/>
              <a:pPr/>
              <a:t>11</a:t>
            </a:fld>
            <a:endParaRPr lang="fr-CA"/>
          </a:p>
        </p:txBody>
      </p:sp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AE72309-2DF7-449C-AF59-52923D21A5EB}" type="slidenum">
              <a:rPr lang="fr-CA"/>
              <a:pPr/>
              <a:t>12</a:t>
            </a:fld>
            <a:endParaRPr lang="fr-CA"/>
          </a:p>
        </p:txBody>
      </p:sp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78FC66D-3B78-4333-8A0C-75E797A246F7}" type="slidenum">
              <a:rPr lang="fr-CA"/>
              <a:pPr/>
              <a:t>13</a:t>
            </a:fld>
            <a:endParaRPr lang="fr-CA"/>
          </a:p>
        </p:txBody>
      </p:sp>
      <p:sp>
        <p:nvSpPr>
          <p:cNvPr id="993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93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2C03F3D-8126-463D-AA23-6285CA4F3CFD}" type="slidenum">
              <a:rPr lang="fr-CA"/>
              <a:pPr/>
              <a:t>14</a:t>
            </a:fld>
            <a:endParaRPr lang="fr-CA"/>
          </a:p>
        </p:txBody>
      </p:sp>
      <p:sp>
        <p:nvSpPr>
          <p:cNvPr id="1003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03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9BF69BA-5C66-4D74-AEFD-F5CF44E603AA}" type="slidenum">
              <a:rPr lang="fr-CA"/>
              <a:pPr/>
              <a:t>15</a:t>
            </a:fld>
            <a:endParaRPr lang="fr-CA"/>
          </a:p>
        </p:txBody>
      </p:sp>
      <p:sp>
        <p:nvSpPr>
          <p:cNvPr id="1013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13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B7F8873-25BF-476F-90D4-57CE30B0F2D8}" type="slidenum">
              <a:rPr lang="fr-CA"/>
              <a:pPr/>
              <a:t>16</a:t>
            </a:fld>
            <a:endParaRPr lang="fr-CA"/>
          </a:p>
        </p:txBody>
      </p:sp>
      <p:sp>
        <p:nvSpPr>
          <p:cNvPr id="1024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F04F2B9-33AC-48FA-B161-8F3DA6587B12}" type="slidenum">
              <a:rPr lang="fr-CA"/>
              <a:pPr/>
              <a:t>17</a:t>
            </a:fld>
            <a:endParaRPr lang="fr-CA"/>
          </a:p>
        </p:txBody>
      </p:sp>
      <p:sp>
        <p:nvSpPr>
          <p:cNvPr id="1034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34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F1D1DE1-BCF2-4A79-9A53-F7B67C7D8E40}" type="slidenum">
              <a:rPr lang="fr-CA"/>
              <a:pPr/>
              <a:t>18</a:t>
            </a:fld>
            <a:endParaRPr lang="fr-CA"/>
          </a:p>
        </p:txBody>
      </p:sp>
      <p:sp>
        <p:nvSpPr>
          <p:cNvPr id="1044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44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89BAD86-338D-45AB-86FA-7D0A009A69C3}" type="slidenum">
              <a:rPr lang="fr-CA"/>
              <a:pPr/>
              <a:t>19</a:t>
            </a:fld>
            <a:endParaRPr lang="fr-CA"/>
          </a:p>
        </p:txBody>
      </p:sp>
      <p:sp>
        <p:nvSpPr>
          <p:cNvPr id="1054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54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3E83F10-C802-40E6-913F-08BA2222D495}" type="slidenum">
              <a:rPr lang="fr-CA"/>
              <a:pPr/>
              <a:t>20</a:t>
            </a:fld>
            <a:endParaRPr lang="fr-CA"/>
          </a:p>
        </p:txBody>
      </p:sp>
      <p:sp>
        <p:nvSpPr>
          <p:cNvPr id="1064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64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93020AC-A349-4D70-91E8-6E67C5888405}" type="slidenum">
              <a:rPr lang="fr-CA"/>
              <a:pPr/>
              <a:t>21</a:t>
            </a:fld>
            <a:endParaRPr lang="fr-CA"/>
          </a:p>
        </p:txBody>
      </p:sp>
      <p:sp>
        <p:nvSpPr>
          <p:cNvPr id="1075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75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EABDEF3-0288-4BC6-A839-A48E8B66CAB5}" type="slidenum">
              <a:rPr lang="fr-CA"/>
              <a:pPr/>
              <a:t>22</a:t>
            </a:fld>
            <a:endParaRPr lang="fr-CA"/>
          </a:p>
        </p:txBody>
      </p:sp>
      <p:sp>
        <p:nvSpPr>
          <p:cNvPr id="1085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85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785DE36-26BD-4267-BBC8-2F883CF9F5F8}" type="slidenum">
              <a:rPr lang="fr-CA"/>
              <a:pPr/>
              <a:t>23</a:t>
            </a:fld>
            <a:endParaRPr lang="fr-CA"/>
          </a:p>
        </p:txBody>
      </p:sp>
      <p:sp>
        <p:nvSpPr>
          <p:cNvPr id="1095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95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8DB59E7-CBE3-4B95-BB58-277DF64B2B6F}" type="slidenum">
              <a:rPr lang="fr-CA"/>
              <a:pPr/>
              <a:t>24</a:t>
            </a:fld>
            <a:endParaRPr lang="fr-CA"/>
          </a:p>
        </p:txBody>
      </p:sp>
      <p:sp>
        <p:nvSpPr>
          <p:cNvPr id="1105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05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33786D3-22DE-4D3F-9BEF-0214D75961EE}" type="slidenum">
              <a:rPr lang="fr-CA"/>
              <a:pPr/>
              <a:t>25</a:t>
            </a:fld>
            <a:endParaRPr lang="fr-CA"/>
          </a:p>
        </p:txBody>
      </p:sp>
      <p:sp>
        <p:nvSpPr>
          <p:cNvPr id="1116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16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211D190-83B8-488E-AA56-BF60BB01498A}" type="slidenum">
              <a:rPr lang="fr-CA"/>
              <a:pPr/>
              <a:t>26</a:t>
            </a:fld>
            <a:endParaRPr lang="fr-CA"/>
          </a:p>
        </p:txBody>
      </p:sp>
      <p:sp>
        <p:nvSpPr>
          <p:cNvPr id="1126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7AC5695-9074-4629-9016-02B0436A5BC0}" type="slidenum">
              <a:rPr lang="fr-CA"/>
              <a:pPr/>
              <a:t>27</a:t>
            </a:fld>
            <a:endParaRPr lang="fr-CA"/>
          </a:p>
        </p:txBody>
      </p:sp>
      <p:sp>
        <p:nvSpPr>
          <p:cNvPr id="1136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36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17CF6B0-7F97-4A83-8422-343B5AA39850}" type="slidenum">
              <a:rPr lang="fr-CA"/>
              <a:pPr/>
              <a:t>28</a:t>
            </a:fld>
            <a:endParaRPr lang="fr-CA"/>
          </a:p>
        </p:txBody>
      </p:sp>
      <p:sp>
        <p:nvSpPr>
          <p:cNvPr id="1146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46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D339A45-645A-4DBD-B95F-F2DDA3A00627}" type="slidenum">
              <a:rPr lang="fr-CA"/>
              <a:pPr/>
              <a:t>29</a:t>
            </a:fld>
            <a:endParaRPr lang="fr-CA"/>
          </a:p>
        </p:txBody>
      </p:sp>
      <p:sp>
        <p:nvSpPr>
          <p:cNvPr id="1157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57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C134BEC-3051-4616-B809-828AE4FB2AFD}" type="slidenum">
              <a:rPr lang="fr-CA"/>
              <a:pPr/>
              <a:t>30</a:t>
            </a:fld>
            <a:endParaRPr lang="fr-CA"/>
          </a:p>
        </p:txBody>
      </p:sp>
      <p:sp>
        <p:nvSpPr>
          <p:cNvPr id="1167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67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96D2F2B-7E21-47DE-90CC-CC9F48097E66}" type="slidenum">
              <a:rPr lang="fr-CA"/>
              <a:pPr/>
              <a:t>31</a:t>
            </a:fld>
            <a:endParaRPr lang="fr-CA"/>
          </a:p>
        </p:txBody>
      </p:sp>
      <p:sp>
        <p:nvSpPr>
          <p:cNvPr id="1177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77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A3C0DC0-C066-4985-B3C5-32D4A52BA438}" type="slidenum">
              <a:rPr lang="fr-CA"/>
              <a:pPr/>
              <a:t>32</a:t>
            </a:fld>
            <a:endParaRPr lang="fr-CA"/>
          </a:p>
        </p:txBody>
      </p:sp>
      <p:sp>
        <p:nvSpPr>
          <p:cNvPr id="1187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87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3A64844-6D6C-46D7-93A5-33697B07F8D4}" type="slidenum">
              <a:rPr lang="fr-CA"/>
              <a:pPr/>
              <a:t>33</a:t>
            </a:fld>
            <a:endParaRPr lang="fr-CA"/>
          </a:p>
        </p:txBody>
      </p:sp>
      <p:sp>
        <p:nvSpPr>
          <p:cNvPr id="1198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98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4CC19B4-7B36-45FA-A4B0-B4EEB4B25588}" type="slidenum">
              <a:rPr lang="fr-CA"/>
              <a:pPr/>
              <a:t>34</a:t>
            </a:fld>
            <a:endParaRPr lang="fr-CA"/>
          </a:p>
        </p:txBody>
      </p:sp>
      <p:sp>
        <p:nvSpPr>
          <p:cNvPr id="1208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08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F63BABC-3D2C-4C3A-93D9-36913A745248}" type="slidenum">
              <a:rPr lang="fr-CA"/>
              <a:pPr/>
              <a:t>35</a:t>
            </a:fld>
            <a:endParaRPr lang="fr-CA"/>
          </a:p>
        </p:txBody>
      </p:sp>
      <p:sp>
        <p:nvSpPr>
          <p:cNvPr id="1218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18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FEF4057-5281-4E6A-B0A9-EBA5D871B299}" type="slidenum">
              <a:rPr lang="fr-CA"/>
              <a:pPr/>
              <a:t>36</a:t>
            </a:fld>
            <a:endParaRPr lang="fr-CA"/>
          </a:p>
        </p:txBody>
      </p:sp>
      <p:sp>
        <p:nvSpPr>
          <p:cNvPr id="1228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8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569ECC0-3527-4F2B-BDF2-38EDAC5C7A54}" type="slidenum">
              <a:rPr lang="fr-CA"/>
              <a:pPr/>
              <a:t>37</a:t>
            </a:fld>
            <a:endParaRPr lang="fr-CA"/>
          </a:p>
        </p:txBody>
      </p:sp>
      <p:sp>
        <p:nvSpPr>
          <p:cNvPr id="1239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39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7E9F500-D873-46DA-A86B-5971DC22191D}" type="slidenum">
              <a:rPr lang="fr-CA"/>
              <a:pPr/>
              <a:t>38</a:t>
            </a:fld>
            <a:endParaRPr lang="fr-CA"/>
          </a:p>
        </p:txBody>
      </p:sp>
      <p:sp>
        <p:nvSpPr>
          <p:cNvPr id="1249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49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664EA9B-229E-42FC-8D89-E79C5D2EC0EE}" type="slidenum">
              <a:rPr lang="fr-CA"/>
              <a:pPr/>
              <a:t>39</a:t>
            </a:fld>
            <a:endParaRPr lang="fr-CA"/>
          </a:p>
        </p:txBody>
      </p:sp>
      <p:sp>
        <p:nvSpPr>
          <p:cNvPr id="1259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59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AD23DB8-DF52-4AE6-BF4C-262DEEEB78A8}" type="slidenum">
              <a:rPr lang="fr-CA"/>
              <a:pPr/>
              <a:t>40</a:t>
            </a:fld>
            <a:endParaRPr lang="fr-CA"/>
          </a:p>
        </p:txBody>
      </p:sp>
      <p:sp>
        <p:nvSpPr>
          <p:cNvPr id="1269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69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07E8ECD-AF67-4279-BD89-3003245BADFC}" type="slidenum">
              <a:rPr lang="fr-CA"/>
              <a:pPr/>
              <a:t>41</a:t>
            </a:fld>
            <a:endParaRPr lang="fr-CA"/>
          </a:p>
        </p:txBody>
      </p:sp>
      <p:sp>
        <p:nvSpPr>
          <p:cNvPr id="1280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80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7CDA24B-7CCE-4AFF-A142-53A0CC0B8AFB}" type="slidenum">
              <a:rPr lang="fr-CA"/>
              <a:pPr/>
              <a:t>42</a:t>
            </a:fld>
            <a:endParaRPr lang="fr-CA"/>
          </a:p>
        </p:txBody>
      </p:sp>
      <p:sp>
        <p:nvSpPr>
          <p:cNvPr id="1290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90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9D2555B-50D0-4E78-B68B-43F1F2949C54}" type="slidenum">
              <a:rPr lang="fr-CA"/>
              <a:pPr/>
              <a:t>43</a:t>
            </a:fld>
            <a:endParaRPr lang="fr-CA"/>
          </a:p>
        </p:txBody>
      </p:sp>
      <p:sp>
        <p:nvSpPr>
          <p:cNvPr id="1300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00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B9A8D85-C41E-4F83-A181-CF54B4933D5B}" type="slidenum">
              <a:rPr lang="fr-CA"/>
              <a:pPr/>
              <a:t>44</a:t>
            </a:fld>
            <a:endParaRPr lang="fr-CA"/>
          </a:p>
        </p:txBody>
      </p:sp>
      <p:sp>
        <p:nvSpPr>
          <p:cNvPr id="1310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10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C39C06B-1C70-432F-AB80-9E06EFDA8AE8}" type="slidenum">
              <a:rPr lang="fr-CA"/>
              <a:pPr/>
              <a:t>45</a:t>
            </a:fld>
            <a:endParaRPr lang="fr-CA"/>
          </a:p>
        </p:txBody>
      </p:sp>
      <p:sp>
        <p:nvSpPr>
          <p:cNvPr id="1320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20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E413285-403D-43D8-9FDC-69885A586B49}" type="slidenum">
              <a:rPr lang="fr-CA"/>
              <a:pPr/>
              <a:t>46</a:t>
            </a:fld>
            <a:endParaRPr lang="fr-CA"/>
          </a:p>
        </p:txBody>
      </p:sp>
      <p:sp>
        <p:nvSpPr>
          <p:cNvPr id="1331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A7DEB40-4A4C-418E-9A2B-F0EA4089927F}" type="slidenum">
              <a:rPr lang="fr-CA"/>
              <a:pPr/>
              <a:t>47</a:t>
            </a:fld>
            <a:endParaRPr lang="fr-CA"/>
          </a:p>
        </p:txBody>
      </p:sp>
      <p:sp>
        <p:nvSpPr>
          <p:cNvPr id="1341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41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5AB499E-F40A-42F5-8747-3F43D3D82B60}" type="slidenum">
              <a:rPr lang="fr-CA"/>
              <a:pPr/>
              <a:t>48</a:t>
            </a:fld>
            <a:endParaRPr lang="fr-CA"/>
          </a:p>
        </p:txBody>
      </p:sp>
      <p:sp>
        <p:nvSpPr>
          <p:cNvPr id="1351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51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0750464-B257-4F74-8A7B-83474178C59F}" type="slidenum">
              <a:rPr lang="fr-CA"/>
              <a:pPr/>
              <a:t>49</a:t>
            </a:fld>
            <a:endParaRPr lang="fr-CA"/>
          </a:p>
        </p:txBody>
      </p:sp>
      <p:sp>
        <p:nvSpPr>
          <p:cNvPr id="1361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61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D42B1F7-BC8D-4248-93E1-4170B16DED44}" type="slidenum">
              <a:rPr lang="fr-CA"/>
              <a:pPr/>
              <a:t>50</a:t>
            </a:fld>
            <a:endParaRPr lang="fr-CA"/>
          </a:p>
        </p:txBody>
      </p:sp>
      <p:sp>
        <p:nvSpPr>
          <p:cNvPr id="1372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72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C0D8D51-6A90-4F4C-8319-F13EA1D7E737}" type="slidenum">
              <a:rPr lang="fr-CA"/>
              <a:pPr/>
              <a:t>51</a:t>
            </a:fld>
            <a:endParaRPr lang="fr-CA"/>
          </a:p>
        </p:txBody>
      </p:sp>
      <p:sp>
        <p:nvSpPr>
          <p:cNvPr id="1382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82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495B308-67D8-47A4-83BF-2E4C458ADD4A}" type="slidenum">
              <a:rPr lang="fr-CA"/>
              <a:pPr/>
              <a:t>52</a:t>
            </a:fld>
            <a:endParaRPr lang="fr-CA"/>
          </a:p>
        </p:txBody>
      </p:sp>
      <p:sp>
        <p:nvSpPr>
          <p:cNvPr id="1392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92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8D89A17-91E2-4395-8A40-A6757B19E5FB}" type="slidenum">
              <a:rPr lang="fr-CA"/>
              <a:pPr/>
              <a:t>53</a:t>
            </a:fld>
            <a:endParaRPr lang="fr-CA"/>
          </a:p>
        </p:txBody>
      </p:sp>
      <p:sp>
        <p:nvSpPr>
          <p:cNvPr id="1402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02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DD69B2F-621A-40A8-AE28-B35B2E4EB18E}" type="slidenum">
              <a:rPr lang="fr-CA"/>
              <a:pPr/>
              <a:t>54</a:t>
            </a:fld>
            <a:endParaRPr lang="fr-CA"/>
          </a:p>
        </p:txBody>
      </p:sp>
      <p:sp>
        <p:nvSpPr>
          <p:cNvPr id="1413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13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729C5B8-F9A5-44A3-9C27-3C7709A8D130}" type="slidenum">
              <a:rPr lang="fr-CA"/>
              <a:pPr/>
              <a:t>55</a:t>
            </a:fld>
            <a:endParaRPr lang="fr-CA"/>
          </a:p>
        </p:txBody>
      </p:sp>
      <p:sp>
        <p:nvSpPr>
          <p:cNvPr id="1423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23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467DACB-E891-44B5-8C16-770778F0A36B}" type="slidenum">
              <a:rPr lang="fr-CA"/>
              <a:pPr/>
              <a:t>56</a:t>
            </a:fld>
            <a:endParaRPr lang="fr-CA"/>
          </a:p>
        </p:txBody>
      </p:sp>
      <p:sp>
        <p:nvSpPr>
          <p:cNvPr id="1433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3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1433933-F004-4AE6-9ED4-0986979243A3}" type="slidenum">
              <a:rPr lang="fr-CA"/>
              <a:pPr/>
              <a:t>57</a:t>
            </a:fld>
            <a:endParaRPr lang="fr-CA"/>
          </a:p>
        </p:txBody>
      </p:sp>
      <p:sp>
        <p:nvSpPr>
          <p:cNvPr id="1443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43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C5B283E-B60E-4EC4-8DEF-A45E55398118}" type="slidenum">
              <a:rPr lang="fr-CA"/>
              <a:pPr/>
              <a:t>58</a:t>
            </a:fld>
            <a:endParaRPr lang="fr-CA"/>
          </a:p>
        </p:txBody>
      </p:sp>
      <p:sp>
        <p:nvSpPr>
          <p:cNvPr id="1454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54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29FE2CC-6C5C-47AE-91D9-1C44F22F3F6C}" type="slidenum">
              <a:rPr lang="fr-CA"/>
              <a:pPr/>
              <a:t>59</a:t>
            </a:fld>
            <a:endParaRPr lang="fr-CA"/>
          </a:p>
        </p:txBody>
      </p:sp>
      <p:sp>
        <p:nvSpPr>
          <p:cNvPr id="1464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64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F844836-EE8B-4080-82EF-33E6D269B532}" type="slidenum">
              <a:rPr lang="fr-CA"/>
              <a:pPr/>
              <a:t>60</a:t>
            </a:fld>
            <a:endParaRPr lang="fr-CA"/>
          </a:p>
        </p:txBody>
      </p:sp>
      <p:sp>
        <p:nvSpPr>
          <p:cNvPr id="1474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74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97585C6-41AD-4A03-AE2B-DA49240B4B70}" type="slidenum">
              <a:rPr lang="fr-CA"/>
              <a:pPr/>
              <a:t>61</a:t>
            </a:fld>
            <a:endParaRPr lang="fr-CA"/>
          </a:p>
        </p:txBody>
      </p:sp>
      <p:sp>
        <p:nvSpPr>
          <p:cNvPr id="1484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84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A2C80AA-A2F3-49A4-BFFA-192F206CF43A}" type="slidenum">
              <a:rPr lang="fr-CA"/>
              <a:pPr/>
              <a:t>62</a:t>
            </a:fld>
            <a:endParaRPr lang="fr-CA"/>
          </a:p>
        </p:txBody>
      </p:sp>
      <p:sp>
        <p:nvSpPr>
          <p:cNvPr id="1495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95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A09E07D-AE49-4CE3-A99C-50C9FB1DB967}" type="slidenum">
              <a:rPr lang="fr-CA"/>
              <a:pPr/>
              <a:t>63</a:t>
            </a:fld>
            <a:endParaRPr lang="fr-CA"/>
          </a:p>
        </p:txBody>
      </p:sp>
      <p:sp>
        <p:nvSpPr>
          <p:cNvPr id="1505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05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48837A7-E8FB-47F4-B592-7C98C8BEE38C}" type="slidenum">
              <a:rPr lang="fr-CA"/>
              <a:pPr/>
              <a:t>64</a:t>
            </a:fld>
            <a:endParaRPr lang="fr-CA"/>
          </a:p>
        </p:txBody>
      </p:sp>
      <p:sp>
        <p:nvSpPr>
          <p:cNvPr id="1515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15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DAD5F5B-632D-42AB-893F-464DE84DF305}" type="slidenum">
              <a:rPr lang="fr-CA"/>
              <a:pPr/>
              <a:t>65</a:t>
            </a:fld>
            <a:endParaRPr lang="fr-CA"/>
          </a:p>
        </p:txBody>
      </p:sp>
      <p:sp>
        <p:nvSpPr>
          <p:cNvPr id="1525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25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08AF8AD-E5D5-4B02-A605-C84D1F5B2F74}" type="slidenum">
              <a:rPr lang="fr-CA"/>
              <a:pPr/>
              <a:t>66</a:t>
            </a:fld>
            <a:endParaRPr lang="fr-CA"/>
          </a:p>
        </p:txBody>
      </p:sp>
      <p:sp>
        <p:nvSpPr>
          <p:cNvPr id="153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8D2CEEF-4A85-444A-A146-54BBEA77E49F}" type="slidenum">
              <a:rPr lang="fr-CA"/>
              <a:pPr/>
              <a:t>67</a:t>
            </a:fld>
            <a:endParaRPr lang="fr-CA"/>
          </a:p>
        </p:txBody>
      </p:sp>
      <p:sp>
        <p:nvSpPr>
          <p:cNvPr id="1546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46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7244BC9-D841-4596-9F49-8D1BF0D84BDB}" type="slidenum">
              <a:rPr lang="fr-CA"/>
              <a:pPr/>
              <a:t>68</a:t>
            </a:fld>
            <a:endParaRPr lang="fr-CA"/>
          </a:p>
        </p:txBody>
      </p:sp>
      <p:sp>
        <p:nvSpPr>
          <p:cNvPr id="155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5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1D4EC33-4A46-4AE0-A893-44C56935BB6C}" type="slidenum">
              <a:rPr lang="fr-CA"/>
              <a:pPr/>
              <a:t>69</a:t>
            </a:fld>
            <a:endParaRPr lang="fr-CA"/>
          </a:p>
        </p:txBody>
      </p:sp>
      <p:sp>
        <p:nvSpPr>
          <p:cNvPr id="1566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66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44B889C-170A-4EAA-B921-00B2A649018F}" type="slidenum">
              <a:rPr lang="fr-CA"/>
              <a:pPr/>
              <a:t>70</a:t>
            </a:fld>
            <a:endParaRPr lang="fr-CA"/>
          </a:p>
        </p:txBody>
      </p:sp>
      <p:sp>
        <p:nvSpPr>
          <p:cNvPr id="1576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7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FDB2B6B-2CEC-4A84-8B0F-3F0939D00773}" type="slidenum">
              <a:rPr lang="fr-CA"/>
              <a:pPr/>
              <a:t>71</a:t>
            </a:fld>
            <a:endParaRPr lang="fr-CA"/>
          </a:p>
        </p:txBody>
      </p:sp>
      <p:sp>
        <p:nvSpPr>
          <p:cNvPr id="1587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8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9C44E05-7341-4AA1-86BE-1B7FE5A82650}" type="slidenum">
              <a:rPr lang="fr-CA"/>
              <a:pPr/>
              <a:t>72</a:t>
            </a:fld>
            <a:endParaRPr lang="fr-CA"/>
          </a:p>
        </p:txBody>
      </p:sp>
      <p:sp>
        <p:nvSpPr>
          <p:cNvPr id="159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9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7401BF0-C3DC-422C-901B-2FC87DA755B4}" type="slidenum">
              <a:rPr lang="fr-CA"/>
              <a:pPr/>
              <a:t>73</a:t>
            </a:fld>
            <a:endParaRPr lang="fr-CA"/>
          </a:p>
        </p:txBody>
      </p:sp>
      <p:sp>
        <p:nvSpPr>
          <p:cNvPr id="160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0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13218AD-A177-4B0A-A20B-EDCBCFC00AFE}" type="slidenum">
              <a:rPr lang="fr-CA"/>
              <a:pPr/>
              <a:t>74</a:t>
            </a:fld>
            <a:endParaRPr lang="fr-CA"/>
          </a:p>
        </p:txBody>
      </p:sp>
      <p:sp>
        <p:nvSpPr>
          <p:cNvPr id="161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1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67D0793-2F72-42B2-A609-6EB6053E11B9}" type="slidenum">
              <a:rPr lang="fr-CA"/>
              <a:pPr/>
              <a:t>75</a:t>
            </a:fld>
            <a:endParaRPr lang="fr-CA"/>
          </a:p>
        </p:txBody>
      </p:sp>
      <p:sp>
        <p:nvSpPr>
          <p:cNvPr id="162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2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50EF18-B49C-4BFA-A647-917ABF8E3002}" type="slidenum">
              <a:rPr lang="fr-CA"/>
              <a:pPr/>
              <a:t>76</a:t>
            </a:fld>
            <a:endParaRPr lang="fr-CA"/>
          </a:p>
        </p:txBody>
      </p:sp>
      <p:sp>
        <p:nvSpPr>
          <p:cNvPr id="163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0D581B2-54F0-43CA-9F7C-3C40F3CE9B64}" type="slidenum">
              <a:rPr lang="fr-CA"/>
              <a:pPr/>
              <a:t>77</a:t>
            </a:fld>
            <a:endParaRPr lang="fr-CA"/>
          </a:p>
        </p:txBody>
      </p:sp>
      <p:sp>
        <p:nvSpPr>
          <p:cNvPr id="164865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CBC72225-700A-49A8-857A-695775A4FBA1}" type="slidenum">
              <a:rPr lang="fr-FR" sz="1200">
                <a:latin typeface="Times New Roman" pitchFamily="18" charset="0"/>
              </a:rPr>
              <a:pPr algn="r">
                <a:buClrTx/>
                <a:buFontTx/>
                <a:buNone/>
              </a:pPr>
              <a:t>77</a:t>
            </a:fld>
            <a:endParaRPr lang="fr-FR" sz="1200">
              <a:latin typeface="Times New Roman" pitchFamily="18" charset="0"/>
            </a:endParaRPr>
          </a:p>
        </p:txBody>
      </p:sp>
      <p:sp>
        <p:nvSpPr>
          <p:cNvPr id="164866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4867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87989ED-A1B6-4C2E-A740-0AE281628B35}" type="slidenum">
              <a:rPr lang="fr-CA"/>
              <a:pPr/>
              <a:t>78</a:t>
            </a:fld>
            <a:endParaRPr lang="fr-CA"/>
          </a:p>
        </p:txBody>
      </p:sp>
      <p:sp>
        <p:nvSpPr>
          <p:cNvPr id="165889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E14B8425-2666-4452-A625-4240A4579893}" type="slidenum">
              <a:rPr lang="fr-FR" sz="1200">
                <a:latin typeface="Times New Roman" pitchFamily="18" charset="0"/>
              </a:rPr>
              <a:pPr algn="r">
                <a:buClrTx/>
                <a:buFontTx/>
                <a:buNone/>
              </a:pPr>
              <a:t>78</a:t>
            </a:fld>
            <a:endParaRPr lang="fr-FR" sz="1200">
              <a:latin typeface="Times New Roman" pitchFamily="18" charset="0"/>
            </a:endParaRPr>
          </a:p>
        </p:txBody>
      </p:sp>
      <p:sp>
        <p:nvSpPr>
          <p:cNvPr id="165890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5891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7277C9C-9C54-4FF1-B867-FEEAC5657BE1}" type="slidenum">
              <a:rPr lang="fr-CA"/>
              <a:pPr/>
              <a:t>79</a:t>
            </a:fld>
            <a:endParaRPr lang="fr-CA"/>
          </a:p>
        </p:txBody>
      </p:sp>
      <p:sp>
        <p:nvSpPr>
          <p:cNvPr id="166913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B483EED5-7112-4401-85BF-76FA7D2EF78F}" type="slidenum">
              <a:rPr lang="fr-FR" sz="1200">
                <a:latin typeface="Times New Roman" pitchFamily="18" charset="0"/>
              </a:rPr>
              <a:pPr algn="r">
                <a:buClrTx/>
                <a:buFontTx/>
                <a:buNone/>
              </a:pPr>
              <a:t>79</a:t>
            </a:fld>
            <a:endParaRPr lang="fr-FR" sz="1200">
              <a:latin typeface="Times New Roman" pitchFamily="18" charset="0"/>
            </a:endParaRPr>
          </a:p>
        </p:txBody>
      </p:sp>
      <p:sp>
        <p:nvSpPr>
          <p:cNvPr id="166914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6915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B2FCCB0-01F5-41CC-9A75-195181AC2965}" type="slidenum">
              <a:rPr lang="fr-CA"/>
              <a:pPr/>
              <a:t>80</a:t>
            </a:fld>
            <a:endParaRPr lang="fr-CA"/>
          </a:p>
        </p:txBody>
      </p:sp>
      <p:sp>
        <p:nvSpPr>
          <p:cNvPr id="167937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12225C2C-E4C7-41A5-A6E0-36E99E53D8DC}" type="slidenum">
              <a:rPr lang="fr-FR" sz="1200">
                <a:latin typeface="Times New Roman" pitchFamily="18" charset="0"/>
              </a:rPr>
              <a:pPr algn="r">
                <a:buClrTx/>
                <a:buFontTx/>
                <a:buNone/>
              </a:pPr>
              <a:t>80</a:t>
            </a:fld>
            <a:endParaRPr lang="fr-FR" sz="1200">
              <a:latin typeface="Times New Roman" pitchFamily="18" charset="0"/>
            </a:endParaRPr>
          </a:p>
        </p:txBody>
      </p:sp>
      <p:sp>
        <p:nvSpPr>
          <p:cNvPr id="167938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7939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9BA3379-8326-4034-AFCD-47383022F644}" type="slidenum">
              <a:rPr lang="fr-CA"/>
              <a:pPr/>
              <a:t>81</a:t>
            </a:fld>
            <a:endParaRPr lang="fr-CA"/>
          </a:p>
        </p:txBody>
      </p:sp>
      <p:sp>
        <p:nvSpPr>
          <p:cNvPr id="168961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69468759-91B2-4CCD-B15C-7907D99512F0}" type="slidenum">
              <a:rPr lang="fr-FR" sz="1200">
                <a:latin typeface="Times New Roman" pitchFamily="18" charset="0"/>
              </a:rPr>
              <a:pPr algn="r">
                <a:buClrTx/>
                <a:buFontTx/>
                <a:buNone/>
              </a:pPr>
              <a:t>81</a:t>
            </a:fld>
            <a:endParaRPr lang="fr-FR" sz="1200">
              <a:latin typeface="Times New Roman" pitchFamily="18" charset="0"/>
            </a:endParaRPr>
          </a:p>
        </p:txBody>
      </p:sp>
      <p:sp>
        <p:nvSpPr>
          <p:cNvPr id="168962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8963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09596EA-5741-457A-89AB-E81AB8F28308}" type="slidenum">
              <a:rPr lang="fr-CA"/>
              <a:pPr/>
              <a:t>82</a:t>
            </a:fld>
            <a:endParaRPr lang="fr-CA"/>
          </a:p>
        </p:txBody>
      </p:sp>
      <p:sp>
        <p:nvSpPr>
          <p:cNvPr id="169985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>
              <a:buClrTx/>
              <a:buFontTx/>
              <a:buNone/>
            </a:pPr>
            <a:fld id="{0F496E9B-B1F4-4849-824A-527A1BB050CA}" type="slidenum">
              <a:rPr lang="fr-FR" sz="1200">
                <a:latin typeface="Times New Roman" pitchFamily="18" charset="0"/>
              </a:rPr>
              <a:pPr algn="r">
                <a:buClrTx/>
                <a:buFontTx/>
                <a:buNone/>
              </a:pPr>
              <a:t>82</a:t>
            </a:fld>
            <a:endParaRPr lang="fr-FR" sz="1200">
              <a:latin typeface="Times New Roman" pitchFamily="18" charset="0"/>
            </a:endParaRPr>
          </a:p>
        </p:txBody>
      </p:sp>
      <p:sp>
        <p:nvSpPr>
          <p:cNvPr id="169986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9987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91635E6-7016-4049-A3C8-073B6590D670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47138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736CFC6-C502-4008-B24F-478C01833C2E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00993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E61DD14-AF86-44F8-A585-D9035237C954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43993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600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600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D932A58-4420-424F-8FC7-4D2C0FAAEDE4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21160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312E23D-96AA-410A-BCDE-2A414E07E243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08970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D617DFB-5093-46DC-AF56-4BF3C7CCA43D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72096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23300EE-F9C0-4852-97EB-75F74495D01E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70000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871BFCA-7B72-4748-8A94-D10D61D25E6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26754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B0C39C1-42A9-43F5-A449-63A8B6256F21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57118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160C48A-AA55-47F4-B631-9FBB0AA8CE51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75261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60721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60721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4B8A6D6-4DAD-47F2-88CE-92E6D8A6B001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804686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039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1E8F5"/>
            </a:gs>
            <a:gs pos="100000">
              <a:srgbClr val="9AB5E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60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4763"/>
            <a:ext cx="21320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fr-CA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4763"/>
            <a:ext cx="21320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8F1BC537-AA7B-4751-B6AF-97D4CA365C5C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2pPr>
      <a:lvl3pPr marL="1143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3pPr>
      <a:lvl4pPr marL="1600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4pPr>
      <a:lvl5pPr marL="20574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gif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5.png"/><Relationship Id="rId10" Type="http://schemas.openxmlformats.org/officeDocument/2006/relationships/image" Target="../media/image8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WordArt 1"/>
          <p:cNvSpPr>
            <a:spLocks noChangeArrowheads="1" noChangeShapeType="1" noTextEdit="1"/>
          </p:cNvSpPr>
          <p:nvPr/>
        </p:nvSpPr>
        <p:spPr bwMode="auto">
          <a:xfrm>
            <a:off x="2729345" y="2852936"/>
            <a:ext cx="3429000" cy="733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0066CC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Papyrus"/>
              </a:rPr>
              <a:t>BAJO EL MAR</a:t>
            </a:r>
            <a:endParaRPr lang="es-ES" sz="3600" b="1" kern="10" dirty="0">
              <a:ln w="19080">
                <a:solidFill>
                  <a:srgbClr val="99CCFF"/>
                </a:solidFill>
                <a:miter lim="800000"/>
                <a:headEnd/>
                <a:tailEnd/>
              </a:ln>
              <a:solidFill>
                <a:srgbClr val="0066CC"/>
              </a:solidFill>
              <a:effectLst>
                <a:outerShdw dist="17819" dir="2700000" algn="ctr" rotWithShape="0">
                  <a:srgbClr val="990000"/>
                </a:outerShdw>
              </a:effectLst>
              <a:latin typeface="Papyrus"/>
            </a:endParaRPr>
          </a:p>
        </p:txBody>
      </p:sp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304800" y="6477000"/>
            <a:ext cx="20574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itchFamily="34" charset="0"/>
                <a:cs typeface="Arial" charset="0"/>
              </a:defRPr>
            </a:lvl9pPr>
          </a:lstStyle>
          <a:p>
            <a:pPr>
              <a:buClrTx/>
              <a:buFontTx/>
              <a:buNone/>
            </a:pPr>
            <a:r>
              <a:rPr lang="gsw-FR" sz="1200">
                <a:solidFill>
                  <a:srgbClr val="FFFFFF"/>
                </a:solidFill>
                <a:latin typeface="Monotype Corsiva" pitchFamily="66" charset="0"/>
              </a:rPr>
              <a:t>Music : Voyager - Alan Parson</a:t>
            </a:r>
          </a:p>
        </p:txBody>
      </p:sp>
    </p:spTree>
  </p:cSld>
  <p:clrMapOvr>
    <a:masterClrMapping/>
  </p:clrMapOvr>
  <p:transition spd="slow">
    <p:wedge/>
    <p:sndAc>
      <p:stSnd loop="1">
        <p:snd r:embed="rId3" name="Voyag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52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63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36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84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63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9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97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98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22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WordArt 1"/>
          <p:cNvSpPr>
            <a:spLocks noChangeArrowheads="1" noChangeShapeType="1" noTextEdit="1"/>
          </p:cNvSpPr>
          <p:nvPr/>
        </p:nvSpPr>
        <p:spPr bwMode="auto">
          <a:xfrm>
            <a:off x="2743200" y="2895600"/>
            <a:ext cx="3429000" cy="733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rgbClr val="0066CC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Papyrus"/>
              </a:rPr>
              <a:t>EN LA TIERRA</a:t>
            </a:r>
            <a:endParaRPr lang="es-ES" sz="3600" b="1" kern="10" dirty="0">
              <a:ln w="19080">
                <a:solidFill>
                  <a:srgbClr val="99CCFF"/>
                </a:solidFill>
                <a:miter lim="800000"/>
                <a:headEnd/>
                <a:tailEnd/>
              </a:ln>
              <a:solidFill>
                <a:srgbClr val="0066CC"/>
              </a:solidFill>
              <a:effectLst>
                <a:outerShdw dist="17819" dir="2700000" algn="ctr" rotWithShape="0">
                  <a:srgbClr val="990000"/>
                </a:outerShdw>
              </a:effectLst>
              <a:latin typeface="Papyrus"/>
            </a:endParaRPr>
          </a:p>
        </p:txBody>
      </p:sp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0"/>
            <a:ext cx="91614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6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6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29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381000"/>
            <a:ext cx="4064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825" y="0"/>
            <a:ext cx="63563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4994275"/>
            <a:ext cx="1828800" cy="134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9400" y="0"/>
            <a:ext cx="11520488" cy="688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0"/>
            <a:ext cx="10333038" cy="6897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6263" y="-1250950"/>
            <a:ext cx="9720263" cy="945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9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3038" cy="688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475" y="0"/>
            <a:ext cx="10548938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us la mer et sur la terre - MG .. 26 11 2019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4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Sous la mer et sur la terre - MG .. 26 11 2019</Template>
  <TotalTime>3</TotalTime>
  <Words>116</Words>
  <Application>Microsoft Office PowerPoint</Application>
  <PresentationFormat>Presentación en pantalla (4:3)</PresentationFormat>
  <Paragraphs>93</Paragraphs>
  <Slides>83</Slides>
  <Notes>82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83</vt:i4>
      </vt:variant>
    </vt:vector>
  </HeadingPairs>
  <TitlesOfParts>
    <vt:vector size="89" baseType="lpstr">
      <vt:lpstr>Calibri</vt:lpstr>
      <vt:lpstr>Arial</vt:lpstr>
      <vt:lpstr>Times New Roman</vt:lpstr>
      <vt:lpstr>Monotype Corsiva</vt:lpstr>
      <vt:lpstr>Sous la mer et sur la terre - MG .. 26 11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cp:lastPrinted>1601-01-01T00:00:00Z</cp:lastPrinted>
  <dcterms:created xsi:type="dcterms:W3CDTF">2019-11-26T09:48:58Z</dcterms:created>
  <dcterms:modified xsi:type="dcterms:W3CDTF">2019-11-26T09:52:22Z</dcterms:modified>
</cp:coreProperties>
</file>