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1" r:id="rId6"/>
    <p:sldId id="263" r:id="rId7"/>
    <p:sldId id="264" r:id="rId8"/>
    <p:sldId id="266" r:id="rId9"/>
    <p:sldId id="267" r:id="rId10"/>
    <p:sldId id="286" r:id="rId11"/>
    <p:sldId id="269" r:id="rId12"/>
    <p:sldId id="270" r:id="rId13"/>
    <p:sldId id="271" r:id="rId14"/>
    <p:sldId id="272" r:id="rId15"/>
    <p:sldId id="273" r:id="rId16"/>
    <p:sldId id="275" r:id="rId17"/>
    <p:sldId id="276" r:id="rId18"/>
    <p:sldId id="277" r:id="rId19"/>
    <p:sldId id="278" r:id="rId20"/>
    <p:sldId id="281" r:id="rId21"/>
    <p:sldId id="279" r:id="rId22"/>
    <p:sldId id="282" r:id="rId23"/>
    <p:sldId id="283" r:id="rId24"/>
    <p:sldId id="284" r:id="rId25"/>
    <p:sldId id="285" r:id="rId26"/>
    <p:sldId id="287" r:id="rId27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+151EtAgxy3rTwfiYavxw==" hashData="ciLzSGhFpuc4DXAWzDUZzncybx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5AC13-22BD-4CDA-AF58-9992AB74BC29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90354839"/>
      </p:ext>
    </p:extLst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6987D-F93F-4197-BE19-4FB566524BAA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27052510"/>
      </p:ext>
    </p:extLst>
  </p:cSld>
  <p:clrMapOvr>
    <a:masterClrMapping/>
  </p:clrMapOvr>
  <p:transition spd="slow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5465C-20F7-42C2-8595-A1B6A0766D4F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64254002"/>
      </p:ext>
    </p:extLst>
  </p:cSld>
  <p:clrMapOvr>
    <a:masterClrMapping/>
  </p:clrMapOvr>
  <p:transition spd="slow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5089BE-7581-432A-9BC3-D58C733DF63A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31879413"/>
      </p:ext>
    </p:extLst>
  </p:cSld>
  <p:clrMapOvr>
    <a:masterClrMapping/>
  </p:clrMapOvr>
  <p:transition spd="slow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965711-41D7-41C3-A390-FAFDE3D378E4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90662560"/>
      </p:ext>
    </p:extLst>
  </p:cSld>
  <p:clrMapOvr>
    <a:masterClrMapping/>
  </p:clrMapOvr>
  <p:transition spd="slow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BD1C0-9D65-417B-BCA3-77D558C244C1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3109748"/>
      </p:ext>
    </p:extLst>
  </p:cSld>
  <p:clrMapOvr>
    <a:masterClrMapping/>
  </p:clrMapOvr>
  <p:transition spd="slow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6B405-9D37-4DB5-8048-7EE554DBDBC4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28650212"/>
      </p:ext>
    </p:extLst>
  </p:cSld>
  <p:clrMapOvr>
    <a:masterClrMapping/>
  </p:clrMapOvr>
  <p:transition spd="slow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63CB3-3D04-46FA-A448-53AC6DB82044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39744495"/>
      </p:ext>
    </p:extLst>
  </p:cSld>
  <p:clrMapOvr>
    <a:masterClrMapping/>
  </p:clrMapOvr>
  <p:transition spd="slow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7D6BD-FCA1-4968-AEFC-3E6ECFEEEAA9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19928406"/>
      </p:ext>
    </p:extLst>
  </p:cSld>
  <p:clrMapOvr>
    <a:masterClrMapping/>
  </p:clrMapOvr>
  <p:transition spd="slow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1E31F-9F40-48A7-A239-6F90B52F3D9F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60139792"/>
      </p:ext>
    </p:extLst>
  </p:cSld>
  <p:clrMapOvr>
    <a:masterClrMapping/>
  </p:clrMapOvr>
  <p:transition spd="slow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87728-FCDA-4B8B-98D9-E889E45A383F}" type="slidenum">
              <a:rPr lang="ar-S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03984976"/>
      </p:ext>
    </p:extLst>
  </p:cSld>
  <p:clrMapOvr>
    <a:masterClrMapping/>
  </p:clrMapOvr>
  <p:transition spd="slow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646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Arial" charset="0"/>
              </a:defRPr>
            </a:lvl1pPr>
          </a:lstStyle>
          <a:p>
            <a:fld id="{8FD636C9-6A47-4C8A-9634-D936E9DE2D91}" type="slidenum">
              <a:rPr lang="ar-SA"/>
              <a:pPr/>
              <a:t>‹Nº›</a:t>
            </a:fld>
            <a:endParaRPr lang="fr-CA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creen-rose-bleu10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404813"/>
            <a:ext cx="756126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6000" b="1" dirty="0" smtClean="0">
                <a:solidFill>
                  <a:srgbClr val="66CCFF"/>
                </a:solidFill>
                <a:latin typeface="Monotype Corsiva" pitchFamily="66" charset="0"/>
              </a:rPr>
              <a:t>AZUL</a:t>
            </a:r>
            <a:endParaRPr lang="fr-CA" sz="6000" b="1" dirty="0">
              <a:solidFill>
                <a:srgbClr val="66CCFF"/>
              </a:solidFill>
              <a:latin typeface="Monotype Corsiva" pitchFamily="66" charset="0"/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793311" y="1916832"/>
            <a:ext cx="5976937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>
                <a:solidFill>
                  <a:srgbClr val="66CCFF"/>
                </a:solidFill>
              </a:rPr>
              <a:t>EL AZUL SIMBOLIZA LA INMORTALIDAD AZUL CALMA, CALMA PROFUNDAMENTELOS PRIMEROS CRISTIANOS ELEGIDOS DE AZUL PARA SIMBOLIZAR A DIOS EL PADRE. LA IGLESIA CRISTIANA DE HOY LO UTILIZA CON MAYOR FRECUENCIA COMO EL COLOR DE LA MADRE DE DIOS. EN EL ARTE RELIGIOSO, ES HABITUAL REPRESENTAR A LA VIRGEN CON ROPA DE VARIOS TONOS DE AZUL.EL AZUL ES EL SÍMBOLO DEL AGUA, QUE LIMPIA, NUTRE Y REFRESCA. EL AGUA SE UTILIZA PARA SANCIFICAR Y DEDICAR LA VIDA DE LOS BAUTIZADOS.EL COLOR DEL 5 ° CHAKRA, UN SÍMBOLO DE COMUNICACIÓN, AUTOEXPRESIÓN, CREATIVIDAD, TRANQUILIDAD</a:t>
            </a:r>
            <a:r>
              <a:rPr lang="fr-CA" dirty="0" smtClean="0">
                <a:solidFill>
                  <a:srgbClr val="66CCFF"/>
                </a:solidFill>
              </a:rPr>
              <a:t>.</a:t>
            </a:r>
            <a:endParaRPr lang="fr-CA" dirty="0">
              <a:solidFill>
                <a:srgbClr val="66CCFF"/>
              </a:solidFill>
            </a:endParaRPr>
          </a:p>
        </p:txBody>
      </p:sp>
    </p:spTree>
  </p:cSld>
  <p:clrMapOvr>
    <a:masterClrMapping/>
  </p:clrMapOvr>
  <p:transition spd="slow" advTm="25000">
    <p:circle/>
    <p:sndAc>
      <p:stSnd>
        <p:snd r:embed="rId2" name="Frank Sinatra-All The W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01_64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01_64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02_64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screen-rose-bleu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14_6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18_64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screen-rose-bleu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22_6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35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24_6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329444161xaqooP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screen-rose-bleu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blue-rose-sma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6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blue_t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hamplain_blu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blue-t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chat_yeux_ble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DSC04556%20Blue%20starfish%20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fleur-deux-vandoeuvre-54500-france-5608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Lexington-41%20TSA%20blue%20lob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screen-rose-bleu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m0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29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ma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peacock%20in%20bl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screen-rose-bleu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5" descr="popcor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27763" cy="724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space_0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40875" cy="715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Table_Mountain_at_suns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screen-rose-bleu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900113" y="836613"/>
            <a:ext cx="74168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6600" b="1" dirty="0" smtClean="0">
                <a:solidFill>
                  <a:srgbClr val="66CCFF"/>
                </a:solidFill>
                <a:latin typeface="Monotype Corsiva" pitchFamily="66" charset="0"/>
              </a:rPr>
              <a:t>AZUL</a:t>
            </a:r>
            <a:endParaRPr lang="fr-CA" sz="6600" b="1" dirty="0">
              <a:solidFill>
                <a:srgbClr val="66CCFF"/>
              </a:solidFill>
              <a:latin typeface="Monotype Corsiva" pitchFamily="66" charset="0"/>
            </a:endParaRP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539750" y="4292600"/>
            <a:ext cx="57610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2400" b="1">
              <a:solidFill>
                <a:srgbClr val="66CC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20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ZUL">
  <a:themeElements>
    <a:clrScheme name="doc26519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oc2651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oc2651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c2651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c2651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c2651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c2651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c2651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c2651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c2651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c2651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c2651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c2651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c2651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AZUL</Template>
  <TotalTime>0</TotalTime>
  <Words>121</Words>
  <Application>Microsoft Office PowerPoint</Application>
  <PresentationFormat>Presentación en pantalla (4:3)</PresentationFormat>
  <Paragraphs>5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AZUL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2021-12-19T18:58:07Z</dcterms:created>
  <dcterms:modified xsi:type="dcterms:W3CDTF">2021-12-19T18:58:52Z</dcterms:modified>
</cp:coreProperties>
</file>