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9" r:id="rId4"/>
    <p:sldId id="282" r:id="rId5"/>
    <p:sldId id="281" r:id="rId6"/>
    <p:sldId id="257" r:id="rId7"/>
    <p:sldId id="258" r:id="rId8"/>
    <p:sldId id="259" r:id="rId9"/>
    <p:sldId id="260" r:id="rId10"/>
    <p:sldId id="261" r:id="rId11"/>
    <p:sldId id="263" r:id="rId12"/>
    <p:sldId id="264" r:id="rId13"/>
    <p:sldId id="265" r:id="rId14"/>
    <p:sldId id="262" r:id="rId15"/>
    <p:sldId id="266" r:id="rId16"/>
    <p:sldId id="267" r:id="rId17"/>
    <p:sldId id="268" r:id="rId18"/>
    <p:sldId id="269" r:id="rId19"/>
    <p:sldId id="278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83" r:id="rId29"/>
    <p:sldId id="280" r:id="rId30"/>
    <p:sldId id="284" r:id="rId3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1g62TCrMxnY2DtXgCYFuQ" hashData="UWnRvp9Io3hvv39V25Do2sQg5l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CC3300"/>
    <a:srgbClr val="FF3300"/>
    <a:srgbClr val="FFFF00"/>
    <a:srgbClr val="66FF33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37" autoAdjust="0"/>
    <p:restoredTop sz="94610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E6AF92-BE97-4DCC-85A9-484D09CF051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1E9CCF-A018-4779-9BC7-3BC1DDE112B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22C438-E69C-4123-ABCF-EE13D669E5F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E84AB3-2FD2-4490-BD67-A2D471B10C0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9329C4-93EA-47AB-AE69-DE7A3E51350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A4B8CD-B4BB-48D4-AF12-0DB7049AE8A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93C23F-ACF6-4647-93E3-03AEFCFBB8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790A28-6B4C-4C88-B3F9-AE41DE02F55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54E37A-4A76-4F3C-AA44-06AA3779093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2D77C7-EA2B-4D89-88AB-3F6E955CA94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B91DBF-461C-4775-A7FD-D0471473EE5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FB88B3-0021-4AF2-B518-00B8996D459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8263AF4F-8004-4777-B2D6-AF444645E83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D425BED-5739-4CAB-80FD-2A76F6F2B16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Antonov_An-225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9"/>
          <p:cNvSpPr txBox="1">
            <a:spLocks noChangeArrowheads="1"/>
          </p:cNvSpPr>
          <p:nvPr/>
        </p:nvSpPr>
        <p:spPr bwMode="auto">
          <a:xfrm>
            <a:off x="250825" y="2257425"/>
            <a:ext cx="8712200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FF00"/>
                </a:solidFill>
                <a:latin typeface="Arial" charset="0"/>
              </a:rPr>
              <a:t>El Antonov An-225 Mriya</a:t>
            </a:r>
            <a:r>
              <a:rPr lang="es-ES" sz="1800">
                <a:solidFill>
                  <a:schemeClr val="bg1"/>
                </a:solidFill>
                <a:latin typeface="Arial" charset="0"/>
              </a:rPr>
              <a:t> (</a:t>
            </a:r>
            <a:r>
              <a:rPr lang="es-ES" sz="1800">
                <a:solidFill>
                  <a:srgbClr val="3399FF"/>
                </a:solidFill>
                <a:latin typeface="Arial" charset="0"/>
              </a:rPr>
              <a:t>Ucrania</a:t>
            </a:r>
            <a:r>
              <a:rPr lang="es-ES" sz="1800">
                <a:solidFill>
                  <a:schemeClr val="bg1"/>
                </a:solidFill>
                <a:latin typeface="Arial" charset="0"/>
              </a:rPr>
              <a:t>) es un avión de transporte estratégico fabricado por Antonov.</a:t>
            </a:r>
            <a:br>
              <a:rPr lang="es-ES" sz="1800">
                <a:solidFill>
                  <a:schemeClr val="bg1"/>
                </a:solidFill>
                <a:latin typeface="Arial" charset="0"/>
              </a:rPr>
            </a:br>
            <a:r>
              <a:rPr lang="es-ES" sz="1800">
                <a:solidFill>
                  <a:schemeClr val="bg1"/>
                </a:solidFill>
                <a:latin typeface="Arial" charset="0"/>
              </a:rPr>
              <a:t>Su diseño, construido para transportar el transbordador Burán, fue una extensión del Antonov An-124. Mriya significa «sueño» (en el sentido de la inspiración) en el idioma ucraniano. También este avión ha sido conocido por su otro nombre Super-Ruslán, debido a que está emparentado a la familia del Antonov An-124 y por ser una versión más pesada y más grande del mismo.</a:t>
            </a:r>
            <a:br>
              <a:rPr lang="es-ES" sz="1800">
                <a:solidFill>
                  <a:schemeClr val="bg1"/>
                </a:solidFill>
                <a:latin typeface="Arial" charset="0"/>
              </a:rPr>
            </a:br>
            <a:r>
              <a:rPr lang="es-ES" sz="1800">
                <a:solidFill>
                  <a:schemeClr val="bg1"/>
                </a:solidFill>
                <a:latin typeface="Arial" charset="0"/>
              </a:rPr>
              <a:t>Con un peso máximo de 640 toneladas, el An-225 es el avión más pesado del mundo. El Hughes H-4 Hércules, conocido como Spruce Goose, tenía una envergadura mayor pero sólo voló en una ocasión manteniendo el vuelo algo más de 1.600 metros, en cambio el An-225 es el avión más grande del mundo que ha despegado varias veces.</a:t>
            </a:r>
            <a:br>
              <a:rPr lang="es-ES" sz="1800">
                <a:solidFill>
                  <a:schemeClr val="bg1"/>
                </a:solidFill>
                <a:latin typeface="Arial" charset="0"/>
              </a:rPr>
            </a:br>
            <a:r>
              <a:rPr lang="es-ES" sz="1800">
                <a:solidFill>
                  <a:schemeClr val="bg1"/>
                </a:solidFill>
                <a:latin typeface="Arial" charset="0"/>
              </a:rPr>
              <a:t>En </a:t>
            </a:r>
            <a:r>
              <a:rPr lang="es-ES" sz="1800">
                <a:solidFill>
                  <a:srgbClr val="FFFF00"/>
                </a:solidFill>
                <a:latin typeface="Arial" charset="0"/>
              </a:rPr>
              <a:t>noviembre de 2004</a:t>
            </a:r>
            <a:r>
              <a:rPr lang="es-ES" sz="1800">
                <a:solidFill>
                  <a:schemeClr val="bg1"/>
                </a:solidFill>
                <a:latin typeface="Arial" charset="0"/>
              </a:rPr>
              <a:t>, la FAI colocó al An-225 en el </a:t>
            </a:r>
            <a:r>
              <a:rPr lang="es-ES" sz="1800">
                <a:solidFill>
                  <a:srgbClr val="FFFF00"/>
                </a:solidFill>
                <a:latin typeface="Arial" charset="0"/>
              </a:rPr>
              <a:t>Libro Guinness </a:t>
            </a:r>
            <a:r>
              <a:rPr lang="es-ES" sz="1800">
                <a:solidFill>
                  <a:schemeClr val="bg1"/>
                </a:solidFill>
                <a:latin typeface="Arial" charset="0"/>
              </a:rPr>
              <a:t>de los Récords con sus 240 marcas.</a:t>
            </a:r>
            <a:endParaRPr lang="en-US" sz="18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1354138" y="692150"/>
            <a:ext cx="64579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B2B2B2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s-ES" sz="5400" b="1" dirty="0">
                <a:solidFill>
                  <a:schemeClr val="bg1"/>
                </a:solidFill>
                <a:latin typeface="Goudy Old Style" pitchFamily="18" charset="0"/>
              </a:rPr>
              <a:t>ANTONOV 225</a:t>
            </a:r>
            <a:br>
              <a:rPr lang="es-ES" sz="5400" b="1" dirty="0">
                <a:solidFill>
                  <a:schemeClr val="bg1"/>
                </a:solidFill>
                <a:latin typeface="Goudy Old Style" pitchFamily="18" charset="0"/>
              </a:rPr>
            </a:br>
            <a:r>
              <a:rPr lang="es-ES" sz="5400" b="1" dirty="0">
                <a:solidFill>
                  <a:schemeClr val="bg1"/>
                </a:solidFill>
                <a:latin typeface="Goudy Old Style" pitchFamily="18" charset="0"/>
              </a:rPr>
              <a:t>MRIYA</a:t>
            </a:r>
          </a:p>
        </p:txBody>
      </p:sp>
      <p:sp>
        <p:nvSpPr>
          <p:cNvPr id="2052" name="Text Box 11"/>
          <p:cNvSpPr txBox="1">
            <a:spLocks noChangeArrowheads="1"/>
          </p:cNvSpPr>
          <p:nvPr/>
        </p:nvSpPr>
        <p:spPr bwMode="auto">
          <a:xfrm>
            <a:off x="7310438" y="6453188"/>
            <a:ext cx="15827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i-FI" sz="1400" b="1">
                <a:solidFill>
                  <a:srgbClr val="FFFF00"/>
                </a:solidFill>
                <a:latin typeface="Arial" charset="0"/>
              </a:rPr>
              <a:t>Avance manual</a:t>
            </a:r>
            <a:endParaRPr lang="en-US" sz="1400" b="1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2053" name="Picture 12" descr="Ukran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692150"/>
            <a:ext cx="11525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  <p:sndAc>
      <p:stSnd loop="1">
        <p:snd r:embed="rId2" name="Sikhawk Them Wa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.0  -0.071 0.01333  C -0.051 0.01867  -0.032 0.02133  -0.017 0.02  C -0.004 0.02  0.01 0.01733  0.025 0.01333  C 0.069 0.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.0 0.0  Z" pathEditMode="relative">
                                      <p:cBhvr>
                                        <p:cTn id="6" dur="12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Antonov (12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-26988"/>
            <a:ext cx="9163050" cy="6867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107950" y="3716338"/>
            <a:ext cx="8928100" cy="302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i-FI" sz="1600" b="1">
                <a:solidFill>
                  <a:srgbClr val="FFFF00"/>
                </a:solidFill>
                <a:latin typeface="Arial" charset="0"/>
              </a:rPr>
              <a:t>Características generales</a:t>
            </a:r>
            <a:r>
              <a:rPr lang="fi-FI" sz="1600">
                <a:solidFill>
                  <a:schemeClr val="bg1"/>
                </a:solidFill>
                <a:latin typeface="Arial" charset="0"/>
              </a:rPr>
              <a:t/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Tripulación: 6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Capacidad: 1.300 m³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Carga: 250.000 kg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Longitud: 84 m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Envergadura: 88,4 m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Altura: 18,1 m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Superficie alar: 905 m²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Peso vacío: 285.000 kg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Peso máximo al despegue: 640.000 kg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Planta motriz: 6× turbofán ZMKB Progress D-18.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Empuje normal: 229,5 kN (23.405 kgf; 51.600 lbf) de empuje cada uno.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Antonov (10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-9525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107950" y="100013"/>
            <a:ext cx="892810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i-FI" sz="1600">
                <a:solidFill>
                  <a:schemeClr val="bg1"/>
                </a:solidFill>
                <a:latin typeface="Arial" charset="0"/>
              </a:rPr>
              <a:t>Dimensiones de la puerta: 440 × 640 cm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Alargamiento alar: 8,6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Velocidad máxima operativa: 850 km/h (528 MPH; 459 kt)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Velocidad crucero: 800 km/h (497 MPH; 432 kt)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Alcance: 4.000 km con carga máxima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Alcance en ferry: 15.400 km con combustible máximo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Techo de servicio: 11.000 m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Carga alar: 662,9 kg/m²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Empuje/peso: 0,234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Carrera de despegue: 3.500 m</a:t>
            </a:r>
            <a:br>
              <a:rPr lang="fi-FI" sz="1600">
                <a:solidFill>
                  <a:schemeClr val="bg1"/>
                </a:solidFill>
                <a:latin typeface="Arial" charset="0"/>
              </a:rPr>
            </a:br>
            <a:r>
              <a:rPr lang="fi-FI" sz="1600">
                <a:solidFill>
                  <a:schemeClr val="bg1"/>
                </a:solidFill>
                <a:latin typeface="Arial" charset="0"/>
              </a:rPr>
              <a:t>con carga máxima</a:t>
            </a:r>
          </a:p>
        </p:txBody>
      </p:sp>
      <p:sp>
        <p:nvSpPr>
          <p:cNvPr id="4100" name="Text Box 6">
            <a:hlinkClick r:id="rId3"/>
          </p:cNvPr>
          <p:cNvSpPr txBox="1">
            <a:spLocks noChangeArrowheads="1"/>
          </p:cNvSpPr>
          <p:nvPr/>
        </p:nvSpPr>
        <p:spPr bwMode="auto">
          <a:xfrm>
            <a:off x="250825" y="188913"/>
            <a:ext cx="18002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i-FI" sz="1600" b="1">
                <a:solidFill>
                  <a:srgbClr val="CC3300"/>
                </a:solidFill>
                <a:latin typeface="Arial" charset="0"/>
              </a:rPr>
              <a:t>Enlace de Info</a:t>
            </a:r>
            <a:endParaRPr lang="en-US" sz="1600" b="1">
              <a:solidFill>
                <a:srgbClr val="CC3300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988"/>
            <a:ext cx="9144000" cy="627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250825" y="6302375"/>
            <a:ext cx="8426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i-FI" sz="1800" b="1">
                <a:solidFill>
                  <a:schemeClr val="bg1"/>
                </a:solidFill>
                <a:latin typeface="Arial" charset="0"/>
              </a:rPr>
              <a:t>El gigante tiene una longitud de 84m y una embergadura de 88,4m.</a:t>
            </a:r>
            <a:endParaRPr lang="en-US" sz="18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7"/>
          <p:cNvSpPr txBox="1">
            <a:spLocks noChangeArrowheads="1"/>
          </p:cNvSpPr>
          <p:nvPr/>
        </p:nvSpPr>
        <p:spPr bwMode="auto">
          <a:xfrm>
            <a:off x="5148263" y="404813"/>
            <a:ext cx="3887787" cy="531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i-FI" sz="1800" b="1">
                <a:solidFill>
                  <a:schemeClr val="bg1"/>
                </a:solidFill>
                <a:latin typeface="Arial" charset="0"/>
              </a:rPr>
              <a:t>ANTONOV 225</a:t>
            </a:r>
          </a:p>
          <a:p>
            <a:pPr>
              <a:spcBef>
                <a:spcPct val="50000"/>
              </a:spcBef>
            </a:pPr>
            <a:r>
              <a:rPr lang="fi-FI" sz="1800">
                <a:solidFill>
                  <a:schemeClr val="bg1"/>
                </a:solidFill>
                <a:latin typeface="Arial" charset="0"/>
              </a:rPr>
              <a:t>Posee el título de la mayor aeronave en vuelo del mundo, son más de 500 t de metal a desafiar la fuerza de gravedad.</a:t>
            </a:r>
          </a:p>
          <a:p>
            <a:pPr>
              <a:spcBef>
                <a:spcPct val="50000"/>
              </a:spcBef>
            </a:pPr>
            <a:r>
              <a:rPr lang="fi-FI" sz="1800">
                <a:solidFill>
                  <a:schemeClr val="bg1"/>
                </a:solidFill>
                <a:latin typeface="Arial" charset="0"/>
              </a:rPr>
              <a:t>Es tan grande este avión que el vuelo de los hermanos Wright podría ocurrir dentro del compartimiento de carga.</a:t>
            </a:r>
          </a:p>
          <a:p>
            <a:pPr>
              <a:spcBef>
                <a:spcPct val="50000"/>
              </a:spcBef>
            </a:pPr>
            <a:r>
              <a:rPr lang="fi-FI" sz="1800">
                <a:solidFill>
                  <a:schemeClr val="bg1"/>
                </a:solidFill>
                <a:latin typeface="Arial" charset="0"/>
              </a:rPr>
              <a:t>Cuando fue construido sobrepasó el tamaño de cualquier avión antes construido. Projectado por la Agencia de Diseño Antonov en Ucrania, para transportar el omnibus espacial ”Burán”.</a:t>
            </a:r>
          </a:p>
          <a:p>
            <a:pPr>
              <a:spcBef>
                <a:spcPct val="50000"/>
              </a:spcBef>
            </a:pPr>
            <a:r>
              <a:rPr lang="fi-FI" sz="1800">
                <a:solidFill>
                  <a:schemeClr val="bg1"/>
                </a:solidFill>
                <a:latin typeface="Arial" charset="0"/>
              </a:rPr>
              <a:t>No existe nada igual como el Antonov 225.</a:t>
            </a:r>
            <a:endParaRPr lang="en-US" sz="180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6147" name="Picture 8" descr="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466725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6" descr="Antonov (13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-4763"/>
            <a:ext cx="9163050" cy="6867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7"/>
          <p:cNvSpPr txBox="1">
            <a:spLocks noChangeArrowheads="1"/>
          </p:cNvSpPr>
          <p:nvPr/>
        </p:nvSpPr>
        <p:spPr bwMode="auto">
          <a:xfrm>
            <a:off x="2339975" y="6302375"/>
            <a:ext cx="424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i-FI" sz="1800" b="1">
                <a:solidFill>
                  <a:schemeClr val="bg1"/>
                </a:solidFill>
                <a:latin typeface="Arial" charset="0"/>
              </a:rPr>
              <a:t>En tierra con el morro levantado</a:t>
            </a:r>
            <a:endParaRPr lang="en-US" sz="18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 descr="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4500563" y="333375"/>
            <a:ext cx="4464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i-FI" sz="1800" b="1">
                <a:solidFill>
                  <a:schemeClr val="bg1"/>
                </a:solidFill>
                <a:latin typeface="Arial" charset="0"/>
              </a:rPr>
              <a:t>Los seis motores de este gigante generan más de 150.000 kg de empuje</a:t>
            </a:r>
            <a:endParaRPr lang="en-US" sz="18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827088" y="476250"/>
            <a:ext cx="7632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i-FI" sz="1800" b="1">
                <a:solidFill>
                  <a:schemeClr val="bg1"/>
                </a:solidFill>
                <a:latin typeface="Arial" charset="0"/>
              </a:rPr>
              <a:t>Su tamaño es de 84 m, 14 m mayor que el Boeing 747-400</a:t>
            </a:r>
            <a:endParaRPr lang="en-US" sz="18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6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5"/>
          <p:cNvSpPr txBox="1">
            <a:spLocks noChangeArrowheads="1"/>
          </p:cNvSpPr>
          <p:nvPr/>
        </p:nvSpPr>
        <p:spPr bwMode="auto">
          <a:xfrm>
            <a:off x="1258888" y="4508500"/>
            <a:ext cx="6985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i-FI" sz="1800" b="1">
                <a:solidFill>
                  <a:schemeClr val="bg1"/>
                </a:solidFill>
                <a:latin typeface="Arial" charset="0"/>
              </a:rPr>
              <a:t>Posee una embergadura de 88,4 m y una longitud de 84 m.</a:t>
            </a:r>
            <a:endParaRPr lang="en-US" sz="18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6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393700" y="549275"/>
            <a:ext cx="266541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i-FI" sz="1800" b="1">
                <a:solidFill>
                  <a:schemeClr val="bg1"/>
                </a:solidFill>
                <a:latin typeface="Arial" charset="0"/>
              </a:rPr>
              <a:t>Su fuselaje es capaz de engullir 8 casas de tamaño medio.</a:t>
            </a:r>
            <a:endParaRPr lang="en-US" sz="18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6" descr="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5"/>
          <p:cNvSpPr txBox="1">
            <a:spLocks noChangeArrowheads="1"/>
          </p:cNvSpPr>
          <p:nvPr/>
        </p:nvSpPr>
        <p:spPr bwMode="auto">
          <a:xfrm>
            <a:off x="1258888" y="188913"/>
            <a:ext cx="7131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i-FI" sz="1800" b="1">
                <a:solidFill>
                  <a:schemeClr val="bg1"/>
                </a:solidFill>
                <a:latin typeface="Arial" charset="0"/>
              </a:rPr>
              <a:t>Tiene un compartimiento de carga de 250 toneladas.</a:t>
            </a:r>
            <a:endParaRPr lang="en-US" sz="18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6" descr="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5"/>
          <p:cNvSpPr txBox="1">
            <a:spLocks noChangeArrowheads="1"/>
          </p:cNvSpPr>
          <p:nvPr/>
        </p:nvSpPr>
        <p:spPr bwMode="auto">
          <a:xfrm>
            <a:off x="755650" y="404813"/>
            <a:ext cx="77057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i-FI" sz="1800" b="1">
                <a:solidFill>
                  <a:schemeClr val="bg1"/>
                </a:solidFill>
                <a:latin typeface="Arial" charset="0"/>
              </a:rPr>
              <a:t>El omnibus espacial Buran con sus 36 m aparece aquí cómodamente apoyado sobre los largos hombros del Antonov 225, pues es capaz de cargar 250 t sobre su techo.</a:t>
            </a:r>
            <a:endParaRPr lang="en-US" sz="18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7" descr="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1403350" y="6307138"/>
            <a:ext cx="70564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en-US" sz="180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22532" name="Text Box 6"/>
          <p:cNvSpPr txBox="1">
            <a:spLocks noChangeArrowheads="1"/>
          </p:cNvSpPr>
          <p:nvPr/>
        </p:nvSpPr>
        <p:spPr bwMode="auto">
          <a:xfrm>
            <a:off x="1835150" y="404813"/>
            <a:ext cx="5978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i-FI" sz="1800" b="1">
                <a:solidFill>
                  <a:schemeClr val="bg1"/>
                </a:solidFill>
                <a:latin typeface="Arial" charset="0"/>
              </a:rPr>
              <a:t>Su altura equivale a la de un edificio de 7 pisos.</a:t>
            </a:r>
            <a:endParaRPr lang="en-US" sz="18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8" descr="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6948488" y="6515100"/>
            <a:ext cx="2195512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300" b="1">
              <a:latin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8" descr="Antonov (15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-26988"/>
            <a:ext cx="9163050" cy="6105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 Box 9"/>
          <p:cNvSpPr txBox="1">
            <a:spLocks noChangeArrowheads="1"/>
          </p:cNvSpPr>
          <p:nvPr/>
        </p:nvSpPr>
        <p:spPr bwMode="auto">
          <a:xfrm>
            <a:off x="1185863" y="6157913"/>
            <a:ext cx="7131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i-FI" sz="1800" b="1">
                <a:solidFill>
                  <a:schemeClr val="bg1"/>
                </a:solidFill>
                <a:latin typeface="Arial" charset="0"/>
              </a:rPr>
              <a:t>El tren de aterrizaje está equipado con 16 pares de ruedas</a:t>
            </a:r>
            <a:endParaRPr lang="en-US" sz="18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Antonov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-26988"/>
            <a:ext cx="9163050" cy="608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403350" y="6100763"/>
            <a:ext cx="6553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i-FI" sz="1800" b="1">
                <a:solidFill>
                  <a:schemeClr val="bg1"/>
                </a:solidFill>
                <a:latin typeface="Arial" charset="0"/>
              </a:rPr>
              <a:t>Adaptándole los asientos, con la longitud que tiene de 84m, podría llevar hasta 1500 pasajeros</a:t>
            </a:r>
            <a:endParaRPr lang="en-US" sz="18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ight Arrow 1">
            <a:hlinkClick r:id="" action="ppaction://hlinkshowjump?jump=firstslide"/>
          </p:cNvPr>
          <p:cNvSpPr>
            <a:spLocks noChangeArrowheads="1"/>
          </p:cNvSpPr>
          <p:nvPr/>
        </p:nvSpPr>
        <p:spPr bwMode="auto">
          <a:xfrm rot="10800000">
            <a:off x="8101013" y="5886450"/>
            <a:ext cx="642937" cy="500063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C00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/>
            <a:endParaRPr lang="en-US" sz="1800">
              <a:solidFill>
                <a:srgbClr val="FFFFFF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1500188" y="4581525"/>
            <a:ext cx="6215062" cy="466725"/>
          </a:xfrm>
          <a:prstGeom prst="rect">
            <a:avLst/>
          </a:prstGeom>
          <a:solidFill>
            <a:srgbClr val="336600">
              <a:alpha val="61960"/>
            </a:srgbClr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i-FI" b="1">
                <a:solidFill>
                  <a:srgbClr val="FFFF00"/>
                </a:solidFill>
                <a:latin typeface="Calibri" pitchFamily="34" charset="0"/>
                <a:cs typeface="Arial" charset="0"/>
              </a:rPr>
              <a:t>Hyvää päivän jatkoa!</a:t>
            </a:r>
            <a:r>
              <a:rPr lang="fi-FI" b="1">
                <a:latin typeface="Calibri" pitchFamily="34" charset="0"/>
                <a:cs typeface="Arial" charset="0"/>
              </a:rPr>
              <a:t> </a:t>
            </a:r>
            <a:r>
              <a:rPr lang="fi-FI" b="1">
                <a:solidFill>
                  <a:srgbClr val="FF0000"/>
                </a:solidFill>
                <a:latin typeface="Calibri" pitchFamily="34" charset="0"/>
                <a:cs typeface="Arial" charset="0"/>
              </a:rPr>
              <a:t>¡Que tengas un buen día!</a:t>
            </a:r>
            <a:endParaRPr lang="pt-PT" sz="1800" b="1">
              <a:latin typeface="Calibri" pitchFamily="34" charset="0"/>
              <a:cs typeface="Arial" charset="0"/>
            </a:endParaRPr>
          </a:p>
        </p:txBody>
      </p:sp>
      <p:sp>
        <p:nvSpPr>
          <p:cNvPr id="29700" name="WordArt 7"/>
          <p:cNvSpPr>
            <a:spLocks noChangeArrowheads="1" noChangeShapeType="1" noTextEdit="1"/>
          </p:cNvSpPr>
          <p:nvPr/>
        </p:nvSpPr>
        <p:spPr bwMode="auto">
          <a:xfrm>
            <a:off x="1928813" y="2214563"/>
            <a:ext cx="4897437" cy="10795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5440"/>
              </a:avLst>
            </a:prstTxWarp>
            <a:scene3d>
              <a:camera prst="legacyPerspectiveTopRight"/>
              <a:lightRig rig="legacyNormal3" dir="b"/>
            </a:scene3d>
            <a:sp3d extrusionH="8874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s-ES" sz="3600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Loppu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-Fin</a:t>
            </a:r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6372225" y="6110288"/>
            <a:ext cx="1323975" cy="376237"/>
          </a:xfrm>
          <a:prstGeom prst="rect">
            <a:avLst/>
          </a:prstGeom>
          <a:solidFill>
            <a:srgbClr val="336600">
              <a:alpha val="61960"/>
            </a:srgbClr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i-FI" sz="1800" b="1">
                <a:solidFill>
                  <a:srgbClr val="FF0000"/>
                </a:solidFill>
                <a:latin typeface="Calibri" pitchFamily="34" charset="0"/>
                <a:cs typeface="Arial" charset="0"/>
              </a:rPr>
              <a:t>R. Dovalo</a:t>
            </a:r>
            <a:endParaRPr lang="pt-PT" sz="1800" b="1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vión+ANT..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Avión+ANT..</Template>
  <TotalTime>3</TotalTime>
  <Words>348</Words>
  <Application>Microsoft PowerPoint</Application>
  <PresentationFormat>Presentación en pantalla (4:3)</PresentationFormat>
  <Paragraphs>53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5" baseType="lpstr">
      <vt:lpstr>Times New Roman</vt:lpstr>
      <vt:lpstr>Arial</vt:lpstr>
      <vt:lpstr>Calibri</vt:lpstr>
      <vt:lpstr>Goudy Old Style</vt:lpstr>
      <vt:lpstr>Avión+ANT..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Enviado por MV. JAUREGUI</dc:description>
  <cp:lastModifiedBy>JOSE LUIS</cp:lastModifiedBy>
  <cp:revision>1</cp:revision>
  <dcterms:created xsi:type="dcterms:W3CDTF">2014-01-18T18:58:23Z</dcterms:created>
  <dcterms:modified xsi:type="dcterms:W3CDTF">2014-01-18T19:01:27Z</dcterms:modified>
</cp:coreProperties>
</file>