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9" r:id="rId13"/>
    <p:sldId id="272" r:id="rId14"/>
    <p:sldId id="280" r:id="rId15"/>
    <p:sldId id="281" r:id="rId16"/>
    <p:sldId id="282" r:id="rId17"/>
    <p:sldId id="284" r:id="rId18"/>
    <p:sldId id="289" r:id="rId19"/>
    <p:sldId id="291" r:id="rId20"/>
    <p:sldId id="292" r:id="rId21"/>
    <p:sldId id="295" r:id="rId22"/>
    <p:sldId id="296" r:id="rId23"/>
    <p:sldId id="297" r:id="rId24"/>
    <p:sldId id="298" r:id="rId25"/>
    <p:sldId id="301" r:id="rId26"/>
    <p:sldId id="302" r:id="rId27"/>
    <p:sldId id="303" r:id="rId28"/>
    <p:sldId id="306" r:id="rId29"/>
    <p:sldId id="308" r:id="rId30"/>
    <p:sldId id="309" r:id="rId31"/>
    <p:sldId id="310" r:id="rId32"/>
    <p:sldId id="315" r:id="rId33"/>
    <p:sldId id="321" r:id="rId34"/>
    <p:sldId id="322" r:id="rId35"/>
    <p:sldId id="325" r:id="rId36"/>
    <p:sldId id="328" r:id="rId37"/>
    <p:sldId id="333" r:id="rId38"/>
    <p:sldId id="334" r:id="rId39"/>
    <p:sldId id="338" r:id="rId40"/>
    <p:sldId id="342" r:id="rId41"/>
    <p:sldId id="344" r:id="rId42"/>
    <p:sldId id="345" r:id="rId4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/fi9Bvg/WVElMHK8EV4mQ==" hashData="paqhH1ZyzpFURskkvzRowH2Jl1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1498F-923E-4786-BE19-87AFE7A7D1D0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7A046-A274-402A-8919-CB94407F8075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439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43F58-4AFA-446C-9950-7BBCBF4C9FD9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8E87A-7E09-40CC-AA44-05B60B60F264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54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18B2-D985-49A0-97D9-2F3820817C5D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2808E-9A8B-4358-9613-A494295CA8B5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801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DDDEA-48E6-4F5F-B7B0-320D62132B69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F4F12-439C-42A6-9006-0254C9BCAA87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543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C5EB5-7EFF-45C1-A108-C03DA25BBEFD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9A16D0-BF82-4467-B12A-8A3080D874A4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75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9A105-8A9C-446D-89F8-4B2F85CE18FE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07DA7-67DA-4306-90D5-86879A13CCA7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696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CABE2-5E8C-4864-BA18-0C70F5544C95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691AE-546B-45E3-AF9E-61E836C4FA7C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448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31500-61A2-43B4-B4BF-45526D9D934E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915EC-4AA3-4A62-A4F7-3EC42F4FE229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794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CCBAC-6FC8-40D0-8E3B-B2BFD62FF211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9D201-A2D1-41F8-965A-CC9F1B441EA7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30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079C0-E012-41B7-914F-3D1FCF67D0FA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C4554-8773-46A8-8F12-2559BC403B81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417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E15DB-9430-443B-8E8A-FFE98F0A57E8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D43B2-8AD3-4F5F-8A32-4225A536D96A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723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990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014FA5-1D8A-4938-AF54-2DA4C7C1E9F2}" type="datetimeFigureOut">
              <a:rPr lang="fr-FR"/>
              <a:pPr>
                <a:defRPr/>
              </a:pPr>
              <a:t>23/04/2020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0656202-9063-4818-A6C9-46DC8804751E}" type="slidenum">
              <a:rPr lang="he-IL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template_internal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978325" y="1412776"/>
            <a:ext cx="718735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AVES </a:t>
            </a:r>
            <a:r>
              <a:rPr lang="fr-FR" sz="5400" b="1" dirty="0" smtClean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MULTICOLORES</a:t>
            </a:r>
            <a:endParaRPr lang="fr-FR" sz="5400" b="1" dirty="0">
              <a:ln w="10160">
                <a:solidFill>
                  <a:schemeClr val="accent1"/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6" descr="haut_parleur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366" y="5157192"/>
            <a:ext cx="105410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7"/>
          <p:cNvSpPr>
            <a:spLocks noChangeArrowheads="1" noChangeShapeType="1" noTextEdit="1"/>
          </p:cNvSpPr>
          <p:nvPr/>
        </p:nvSpPr>
        <p:spPr bwMode="auto">
          <a:xfrm>
            <a:off x="2699792" y="2852936"/>
            <a:ext cx="43434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AVES DE PAPEL</a:t>
            </a:r>
            <a:endParaRPr lang="es-ES" sz="28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ransition spd="slow" advClick="0" advTm="8000">
    <p:sndAc>
      <p:stSnd loop="1">
        <p:snd r:embed="rId2" name="PB 44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es-sublimes-reproductions-doiseaux-multicolores-sont-entierement-faites-de-papierU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ces-sublimes-reproductions-doiseaux-multicolores-sont-entierement-faites-de-papier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ces-sublimes-reproductions-doiseaux-multicolores-sont-entierement-faites-de-papie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ces-sublimes-reproductions-doiseaux-multicolores-sont-entierement-faites-de-papier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ces-sublimes-reproductions-doiseaux-multicolores-sont-entierement-faites-de-papier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es-sublimes-reproductions-doiseaux-multicolores-sont-entierement-faites-de-papier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es-sublimes-reproductions-doiseaux-multicolores-sont-entierement-faites-de-papier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es-sublimes-reproductions-doiseaux-multicolores-sont-entierement-faites-de-papier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ces-sublimes-reproductions-doiseaux-multicolores-sont-entierement-faites-de-papier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es-sublimes-reproductions-doiseaux-multicolores-sont-entierement-faites-de-papier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ces-sublimes-reproductions-doiseaux-multicolores-sont-entierement-faites-de-papier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ces-sublimes-reproductions-doiseaux-multicolores-sont-entierement-faites-de-papier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ces-sublimes-reproductions-doiseaux-multicolores-sont-entierement-faites-de-papier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es-sublimes-reproductions-doiseaux-multicolores-sont-entierement-faites-de-papier1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es-sublimes-reproductions-doiseaux-multicolores-sont-entierement-faites-de-papier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es-sublimes-reproductions-doiseaux-multicolores-sont-entierement-faites-de-papier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es-sublimes-reproductions-doiseaux-multicolores-sont-entierement-faites-de-papier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ces-sublimes-reproductions-doiseaux-multicolores-sont-entierement-faites-de-papier1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es-sublimes-reproductions-doiseaux-multicolores-sont-entierement-faites-de-papier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es-sublimes-reproductions-doiseaux-multicolores-sont-entierement-faites-de-papier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es-sublimes-reproductions-doiseaux-multicolores-sont-entierement-faites-de-papier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0"/>
            <a:ext cx="4441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es-sublimes-reproductions-doiseaux-multicolores-sont-entierement-faites-de-papier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es-sublimes-reproductions-doiseaux-multicolores-sont-entierement-faites-de-papier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ces-sublimes-reproductions-doiseaux-multicolores-sont-entierement-faites-de-papier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ces-sublimes-reproductions-doiseaux-multicolores-sont-entierement-faites-de-papier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8580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es-sublimes-reproductions-doiseaux-multicolores-sont-entierement-faites-de-papier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es-sublimes-reproductions-doiseaux-multicolores-sont-entierement-faites-de-papier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es-sublimes-reproductions-doiseaux-multicolores-sont-entierement-faites-de-papier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es-sublimes-reproductions-doiseaux-multicolores-sont-entierement-faites-de-papier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ces-sublimes-reproductions-doiseaux-multicolores-sont-entierement-faites-de-papier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ces-sublimes-reproductions-doiseaux-multicolores-sont-entierement-faites-de-papier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ces-sublimes-reproductions-doiseaux-multicolores-sont-entierement-faites-de-papier1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ces-sublimes-reproductions-doiseaux-multicolores-sont-entierement-faites-de-papier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ces-sublimes-reproductions-doiseaux-multicolores-sont-entierement-faites-de-papier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ces-sublimes-reproductions-doiseaux-multicolores-sont-entierement-faites-de-papier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ces-sublimes-reproductions-doiseaux-multicolores-sont-entierement-faites-de-papier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ces-sublimes-reproductions-doiseaux-multicolores-sont-entierement-faites-de-papier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ces-sublimes-reproductions-doiseaux-multicolores-sont-entierement-faites-de-papier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emplate_internal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85341" y="1772816"/>
            <a:ext cx="697332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4400" b="1" dirty="0">
              <a:ln w="10160">
                <a:solidFill>
                  <a:schemeClr val="accent1"/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HASTA PRONTO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MIS </a:t>
            </a:r>
            <a:r>
              <a:rPr lang="fr-FR" sz="4400" b="1" dirty="0" smtClean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AMIGOS</a:t>
            </a:r>
            <a:endParaRPr lang="fr-FR" sz="4400" b="1" dirty="0">
              <a:ln w="10160">
                <a:solidFill>
                  <a:schemeClr val="accent1"/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1988" name="ZoneTexte 3"/>
          <p:cNvSpPr txBox="1">
            <a:spLocks noChangeArrowheads="1"/>
          </p:cNvSpPr>
          <p:nvPr/>
        </p:nvSpPr>
        <p:spPr bwMode="auto">
          <a:xfrm>
            <a:off x="2195513" y="6019800"/>
            <a:ext cx="51958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HV.</a:t>
            </a: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iseaux colorés en papier .. 02 09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Oiseaux colorés en papier .. 02 09 2019</Template>
  <TotalTime>0</TotalTime>
  <Words>27</Words>
  <Application>Microsoft Office PowerPoint</Application>
  <PresentationFormat>Presentación en pantalla (4:3)</PresentationFormat>
  <Paragraphs>8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Calibri</vt:lpstr>
      <vt:lpstr>Comic Sans MS</vt:lpstr>
      <vt:lpstr>Oiseaux colorés en papier .. 02 09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2020-04-23T19:39:13Z</dcterms:created>
  <dcterms:modified xsi:type="dcterms:W3CDTF">2020-04-23T19:51:32Z</dcterms:modified>
</cp:coreProperties>
</file>