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85" r:id="rId3"/>
    <p:sldId id="371" r:id="rId4"/>
    <p:sldId id="373" r:id="rId5"/>
    <p:sldId id="390" r:id="rId6"/>
    <p:sldId id="294" r:id="rId7"/>
    <p:sldId id="311" r:id="rId8"/>
    <p:sldId id="276" r:id="rId9"/>
    <p:sldId id="292" r:id="rId10"/>
    <p:sldId id="314" r:id="rId11"/>
    <p:sldId id="315" r:id="rId12"/>
    <p:sldId id="316" r:id="rId13"/>
    <p:sldId id="337" r:id="rId14"/>
    <p:sldId id="289" r:id="rId15"/>
    <p:sldId id="388" r:id="rId16"/>
    <p:sldId id="264" r:id="rId17"/>
    <p:sldId id="305" r:id="rId18"/>
    <p:sldId id="313" r:id="rId19"/>
    <p:sldId id="273" r:id="rId20"/>
    <p:sldId id="359" r:id="rId21"/>
    <p:sldId id="357" r:id="rId22"/>
    <p:sldId id="360" r:id="rId23"/>
    <p:sldId id="365" r:id="rId24"/>
    <p:sldId id="304" r:id="rId25"/>
    <p:sldId id="344" r:id="rId26"/>
    <p:sldId id="334" r:id="rId27"/>
    <p:sldId id="324" r:id="rId28"/>
    <p:sldId id="374" r:id="rId29"/>
    <p:sldId id="375" r:id="rId30"/>
    <p:sldId id="376" r:id="rId31"/>
    <p:sldId id="377" r:id="rId32"/>
    <p:sldId id="398" r:id="rId33"/>
    <p:sldId id="385" r:id="rId34"/>
    <p:sldId id="379" r:id="rId35"/>
    <p:sldId id="380" r:id="rId36"/>
    <p:sldId id="396" r:id="rId37"/>
    <p:sldId id="381" r:id="rId38"/>
    <p:sldId id="361" r:id="rId39"/>
    <p:sldId id="399" r:id="rId40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OJHq5OsPXVKGtByHxb1uA==" hashData="lxVFxotD0CAHZnMUfd0hpNLGnB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0"/>
    <p:restoredTop sz="86410"/>
  </p:normalViewPr>
  <p:slideViewPr>
    <p:cSldViewPr>
      <p:cViewPr>
        <p:scale>
          <a:sx n="51" d="100"/>
          <a:sy n="51" d="100"/>
        </p:scale>
        <p:origin x="-1536" y="-5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39A1F15-1532-4330-A624-5B4CF6F6A428}" type="datetimeFigureOut">
              <a:rPr lang="nl-BE"/>
              <a:pPr>
                <a:defRPr/>
              </a:pPr>
              <a:t>17/06/2022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BE" noProof="0" smtClean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noProof="0" smtClean="0"/>
              <a:t>Klik om de modelstijlen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  <a:endParaRPr lang="nl-BE" noProof="0" smtClean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18FC6E1-29FD-4A35-96B5-06A7734CD47A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85533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Tijdelijke aanduiding voor notiti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nl-BE" altLang="nl-BE" smtClean="0"/>
          </a:p>
        </p:txBody>
      </p:sp>
      <p:sp>
        <p:nvSpPr>
          <p:cNvPr id="40964" name="Tijdelijke aanduiding voor dianumm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47A9FB9-83E1-48EA-B6D8-3B199523B8CD}" type="slidenum">
              <a:rPr lang="nl-BE" altLang="nl-BE" smtClean="0">
                <a:latin typeface="Arial" charset="0"/>
              </a:rPr>
              <a:pPr/>
              <a:t>37</a:t>
            </a:fld>
            <a:endParaRPr lang="nl-BE" altLang="nl-BE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E0F58-2138-4881-9F64-3D15EAB9042D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  <p:extLst>
      <p:ext uri="{BB962C8B-B14F-4D97-AF65-F5344CB8AC3E}">
        <p14:creationId xmlns:p14="http://schemas.microsoft.com/office/powerpoint/2010/main" val="2689934063"/>
      </p:ext>
    </p:extLst>
  </p:cSld>
  <p:clrMapOvr>
    <a:masterClrMapping/>
  </p:clrMapOvr>
  <p:transition spd="med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85650B-5643-4173-A088-5FE0F07E0890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  <p:extLst>
      <p:ext uri="{BB962C8B-B14F-4D97-AF65-F5344CB8AC3E}">
        <p14:creationId xmlns:p14="http://schemas.microsoft.com/office/powerpoint/2010/main" val="2319448060"/>
      </p:ext>
    </p:extLst>
  </p:cSld>
  <p:clrMapOvr>
    <a:masterClrMapping/>
  </p:clrMapOvr>
  <p:transition spd="med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93A363-A306-46BC-A60A-6FB81B2925B8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  <p:extLst>
      <p:ext uri="{BB962C8B-B14F-4D97-AF65-F5344CB8AC3E}">
        <p14:creationId xmlns:p14="http://schemas.microsoft.com/office/powerpoint/2010/main" val="391327004"/>
      </p:ext>
    </p:extLst>
  </p:cSld>
  <p:clrMapOvr>
    <a:masterClrMapping/>
  </p:clrMapOvr>
  <p:transition spd="med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4CE3F-8D03-4CEB-B24F-E8F81B723306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  <p:extLst>
      <p:ext uri="{BB962C8B-B14F-4D97-AF65-F5344CB8AC3E}">
        <p14:creationId xmlns:p14="http://schemas.microsoft.com/office/powerpoint/2010/main" val="1242564219"/>
      </p:ext>
    </p:extLst>
  </p:cSld>
  <p:clrMapOvr>
    <a:masterClrMapping/>
  </p:clrMapOvr>
  <p:transition spd="med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9E0D1-63D7-45AA-BBB8-3B6B73B246F1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  <p:extLst>
      <p:ext uri="{BB962C8B-B14F-4D97-AF65-F5344CB8AC3E}">
        <p14:creationId xmlns:p14="http://schemas.microsoft.com/office/powerpoint/2010/main" val="462251674"/>
      </p:ext>
    </p:extLst>
  </p:cSld>
  <p:clrMapOvr>
    <a:masterClrMapping/>
  </p:clrMapOvr>
  <p:transition spd="med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56454-67B5-446B-A59D-EF81075D5242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  <p:extLst>
      <p:ext uri="{BB962C8B-B14F-4D97-AF65-F5344CB8AC3E}">
        <p14:creationId xmlns:p14="http://schemas.microsoft.com/office/powerpoint/2010/main" val="3181359250"/>
      </p:ext>
    </p:extLst>
  </p:cSld>
  <p:clrMapOvr>
    <a:masterClrMapping/>
  </p:clrMapOvr>
  <p:transition spd="med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C3A93-53B0-4F30-AA0F-0EF05FD9BEC2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  <p:extLst>
      <p:ext uri="{BB962C8B-B14F-4D97-AF65-F5344CB8AC3E}">
        <p14:creationId xmlns:p14="http://schemas.microsoft.com/office/powerpoint/2010/main" val="792940021"/>
      </p:ext>
    </p:extLst>
  </p:cSld>
  <p:clrMapOvr>
    <a:masterClrMapping/>
  </p:clrMapOvr>
  <p:transition spd="med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74E9E4-B184-46DD-8782-8701B91A6CF4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  <p:extLst>
      <p:ext uri="{BB962C8B-B14F-4D97-AF65-F5344CB8AC3E}">
        <p14:creationId xmlns:p14="http://schemas.microsoft.com/office/powerpoint/2010/main" val="152794351"/>
      </p:ext>
    </p:extLst>
  </p:cSld>
  <p:clrMapOvr>
    <a:masterClrMapping/>
  </p:clrMapOvr>
  <p:transition spd="med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BE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ED777-E247-48E2-8C05-4F6B3BE080F5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  <p:extLst>
      <p:ext uri="{BB962C8B-B14F-4D97-AF65-F5344CB8AC3E}">
        <p14:creationId xmlns:p14="http://schemas.microsoft.com/office/powerpoint/2010/main" val="4169079228"/>
      </p:ext>
    </p:extLst>
  </p:cSld>
  <p:clrMapOvr>
    <a:masterClrMapping/>
  </p:clrMapOvr>
  <p:transition spd="med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E10719-98C3-4966-9BA5-2FCDB1EDDDB8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  <p:extLst>
      <p:ext uri="{BB962C8B-B14F-4D97-AF65-F5344CB8AC3E}">
        <p14:creationId xmlns:p14="http://schemas.microsoft.com/office/powerpoint/2010/main" val="934206239"/>
      </p:ext>
    </p:extLst>
  </p:cSld>
  <p:clrMapOvr>
    <a:masterClrMapping/>
  </p:clrMapOvr>
  <p:transition spd="med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BA5449-D878-477B-A853-7050CAC0B392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  <p:extLst>
      <p:ext uri="{BB962C8B-B14F-4D97-AF65-F5344CB8AC3E}">
        <p14:creationId xmlns:p14="http://schemas.microsoft.com/office/powerpoint/2010/main" val="969035583"/>
      </p:ext>
    </p:extLst>
  </p:cSld>
  <p:clrMapOvr>
    <a:masterClrMapping/>
  </p:clrMapOvr>
  <p:transition spd="med"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749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nl-BE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nl-BE" smtClean="0"/>
              <a:t>Mintaszöveg szerkesztése</a:t>
            </a:r>
          </a:p>
          <a:p>
            <a:pPr lvl="1"/>
            <a:r>
              <a:rPr lang="hu-HU" altLang="nl-BE" smtClean="0"/>
              <a:t>Második szint</a:t>
            </a:r>
          </a:p>
          <a:p>
            <a:pPr lvl="2"/>
            <a:r>
              <a:rPr lang="hu-HU" altLang="nl-BE" smtClean="0"/>
              <a:t>Harmadik szint</a:t>
            </a:r>
          </a:p>
          <a:p>
            <a:pPr lvl="3"/>
            <a:r>
              <a:rPr lang="hu-HU" altLang="nl-BE" smtClean="0"/>
              <a:t>Negyedik szint</a:t>
            </a:r>
          </a:p>
          <a:p>
            <a:pPr lvl="4"/>
            <a:r>
              <a:rPr lang="hu-HU" altLang="nl-BE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3F69850-8A7C-4FB8-A400-EAC24D44A929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052" name="Picture 4" descr="941501_550141908398786_85283280_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WordArt 5"/>
          <p:cNvSpPr>
            <a:spLocks noChangeArrowheads="1" noChangeShapeType="1" noTextEdit="1"/>
          </p:cNvSpPr>
          <p:nvPr/>
        </p:nvSpPr>
        <p:spPr bwMode="auto">
          <a:xfrm>
            <a:off x="1043608" y="1772816"/>
            <a:ext cx="6769100" cy="22685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es-ES" sz="3600" kern="10" dirty="0" smtClean="0">
                <a:ln w="9525">
                  <a:round/>
                  <a:headEnd/>
                  <a:tailEnd/>
                </a:ln>
                <a:solidFill>
                  <a:srgbClr val="0000FF">
                    <a:alpha val="89803"/>
                  </a:srgbClr>
                </a:solidFill>
                <a:latin typeface="Aharoni" pitchFamily="2" charset="-79"/>
                <a:cs typeface="Aharoni" pitchFamily="2" charset="-79"/>
              </a:rPr>
              <a:t>AVENTURA EN</a:t>
            </a:r>
          </a:p>
          <a:p>
            <a:pPr algn="ctr"/>
            <a:r>
              <a:rPr lang="es-ES" sz="3600" kern="10" dirty="0" smtClean="0">
                <a:ln w="9525">
                  <a:round/>
                  <a:headEnd/>
                  <a:tailEnd/>
                </a:ln>
                <a:solidFill>
                  <a:srgbClr val="0000FF">
                    <a:alpha val="89803"/>
                  </a:srgbClr>
                </a:solidFill>
                <a:latin typeface="Aharoni" pitchFamily="2" charset="-79"/>
                <a:cs typeface="Aharoni" pitchFamily="2" charset="-79"/>
              </a:rPr>
              <a:t>EL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solidFill>
                  <a:srgbClr val="0000FF">
                    <a:alpha val="89803"/>
                  </a:srgbClr>
                </a:solidFill>
                <a:latin typeface="Aharoni" pitchFamily="2" charset="-79"/>
                <a:cs typeface="Aharoni" pitchFamily="2" charset="-79"/>
              </a:rPr>
              <a:t> RIO 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solidFill>
                  <a:srgbClr val="0000FF">
                    <a:alpha val="89803"/>
                  </a:srgbClr>
                </a:solidFill>
                <a:latin typeface="Aharoni" pitchFamily="2" charset="-79"/>
                <a:cs typeface="Aharoni" pitchFamily="2" charset="-79"/>
              </a:rPr>
              <a:t>ZAMBEZE</a:t>
            </a:r>
            <a:endParaRPr lang="es-ES" sz="3600" kern="10" dirty="0">
              <a:ln w="9525">
                <a:round/>
                <a:headEnd/>
                <a:tailEnd/>
              </a:ln>
              <a:solidFill>
                <a:srgbClr val="0000FF">
                  <a:alpha val="89803"/>
                </a:srgbClr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" name="3.371027.wav">
            <a:hlinkClick r:id="" action="ppaction://media"/>
          </p:cNvPr>
          <p:cNvPicPr>
            <a:picLocks noRot="1" noChangeAspect="1"/>
          </p:cNvPicPr>
          <p:nvPr>
            <a:wavAudioFile r:embed="rId1" name="3.37 Unchainded melodi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379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076" name="Picture 4" descr="Microlight-boven-de-Victoria-Falls1-e14141870893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4100" name="Picture 4" descr="de-victoriawatervall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5124" name="Picture 4" descr="6302823016_cabdb50ac4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61913"/>
            <a:ext cx="9753600" cy="6981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6148" name="Picture 4" descr="Lucht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7172" name="Picture 4" descr="bb4981586f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8196" name="Picture 4" descr="landscapes-nature-2535145-2560x14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9220" name="Picture 4" descr="devils-pool-victoria-f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0244" name="Picture 4" descr="attachment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1268" name="Picture 5" descr="attachment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2292" name="Picture 5" descr="JB544d63_profimedia_0170769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3316" name="Picture 4" descr="4629218_or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4340" name="Picture 4" descr="microlighting-victoria-fal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5364" name="Picture 4" descr="6303020530_a68d8d1f5f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6388" name="Picture 4" descr="34-pont-victoria-falls-zamb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7412" name="Picture 4" descr="Rafts-at-Boiling-Point-1024x8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633413"/>
            <a:ext cx="9753600" cy="8124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8436" name="Picture 5" descr="batoka-gorge25-2048x13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9460" name="Picture 4" descr="letölté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104775"/>
            <a:ext cx="9429750" cy="706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0484" name="Picture 4" descr="Zambezi-ri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1508" name="Picture 5" descr="JMMsony-November_07_2014_DSC22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2532" name="Picture 4" descr="JMMsony-November-05-2014-DSC16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3556" name="Picture 5" descr="Kép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4580" name="Picture 4" descr="canyon-swing-bridge-jump-nepal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-674688"/>
            <a:ext cx="9525000" cy="786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5604" name="Picture 4" descr="03-shwtr_tm_sl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6628" name="Picture 4" descr="199763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7652" name="Picture 4" descr="vicfalls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8676" name="Picture 4" descr="sausage-tree-lzam-0-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9700" name="Picture 4" descr="Africa_Zambia_0280_1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0724" name="Picture 4" descr="An-elephant-crossing-a-ri-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1748" name="Picture 4" descr="hippo-fight-900px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2772" name="Picture 4" descr="116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3796" name="Picture 4" descr="okavango-delta-wildli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4820" name="Picture 4" descr="zambezi-sunset-1024px-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5844" name="Picture 4" descr="wildlife-colo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0"/>
            <a:ext cx="952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6868" name="Picture 4" descr="okavango-delta-wildlife-l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7892" name="Picture 4" descr="zambezi-sunset-1024px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0"/>
            <a:ext cx="952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8916" name="Picture 4" descr="2922133151_f633a162f2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7265988" y="6091238"/>
            <a:ext cx="95891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nl-BE" altLang="nl-BE" dirty="0" smtClean="0">
                <a:solidFill>
                  <a:schemeClr val="bg1"/>
                </a:solidFill>
              </a:rPr>
              <a:t>FIN </a:t>
            </a:r>
            <a:endParaRPr lang="hu-HU" altLang="nl-B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VENTURA EN EL RIO ZAMBEZE">
  <a:themeElements>
    <a:clrScheme name="zam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zam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zam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m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m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m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m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m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m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m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m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m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m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m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AVENTURA EN EL RIO ZAMBEZE</Template>
  <TotalTime>2</TotalTime>
  <Words>23</Words>
  <Application>Microsoft Office PowerPoint</Application>
  <PresentationFormat>Presentación en pantalla (4:3)</PresentationFormat>
  <Paragraphs>6</Paragraphs>
  <Slides>38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AVENTURA EN EL RIO ZAMBEZE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2022-06-17T13:26:14Z</dcterms:created>
  <dcterms:modified xsi:type="dcterms:W3CDTF">2022-06-17T13:28:45Z</dcterms:modified>
</cp:coreProperties>
</file>