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9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91" r:id="rId25"/>
    <p:sldId id="277" r:id="rId26"/>
    <p:sldId id="293" r:id="rId27"/>
    <p:sldId id="292" r:id="rId28"/>
    <p:sldId id="295" r:id="rId29"/>
    <p:sldId id="294" r:id="rId30"/>
    <p:sldId id="296" r:id="rId31"/>
    <p:sldId id="278" r:id="rId32"/>
    <p:sldId id="299" r:id="rId33"/>
    <p:sldId id="279" r:id="rId34"/>
    <p:sldId id="280" r:id="rId35"/>
    <p:sldId id="300" r:id="rId36"/>
    <p:sldId id="301" r:id="rId37"/>
    <p:sldId id="298" r:id="rId38"/>
    <p:sldId id="297" r:id="rId39"/>
    <p:sldId id="302" r:id="rId40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8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0044BE-EB0E-4C40-8FE0-1F20BBF3C36F}" type="datetimeFigureOut">
              <a:rPr lang="hu-HU" smtClean="0"/>
              <a:pPr/>
              <a:t>2015.03.01.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E355C7-3488-4D85-B600-767E5FDD5AE2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8" name="Picture 4" descr="http://www.polarfoundation.org/uploads/projects_images/arctic_futures_symposium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07181"/>
            <a:ext cx="9286908" cy="6965181"/>
          </a:xfrm>
          <a:prstGeom prst="rect">
            <a:avLst/>
          </a:prstGeom>
          <a:noFill/>
        </p:spPr>
      </p:pic>
      <p:sp>
        <p:nvSpPr>
          <p:cNvPr id="6" name="Szövegdoboz 5"/>
          <p:cNvSpPr txBox="1"/>
          <p:nvPr/>
        </p:nvSpPr>
        <p:spPr>
          <a:xfrm>
            <a:off x="3143240" y="3929066"/>
            <a:ext cx="32147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  </a:t>
            </a:r>
            <a:r>
              <a:rPr lang="hu-HU" sz="4000" dirty="0" err="1" smtClean="0">
                <a:solidFill>
                  <a:srgbClr val="C00000"/>
                </a:solidFill>
                <a:latin typeface="Algerian" pitchFamily="82" charset="0"/>
              </a:rPr>
              <a:t>arctic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>
    <p:sndAc>
      <p:stSnd>
        <p:snd r:embed="rId2" name="ERNESTO_CORTAZAR_Sziciliai_romanc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38" name="Picture 2" descr="http://www.themagazine.ca/cms/wp-content/uploads/2011/03/arctic-fox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7106" name="Picture 2" descr="http://topnews.in/usa/files/Arctic-Oce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8130" name="Picture 2" descr="http://globalwarming.house.gov/impactzones/arctic/admin/pages/files/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357298"/>
            <a:ext cx="9144000" cy="46721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6082" name="Picture 2" descr="http://www.scenicreflections.com/files/Arctic_Wallpaper_cvm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5058" name="AutoShape 2" descr="http://www.free-desktop-backgrounds.net/free-desktop-wallpapers-backgrounds/free-hd-desktop-wallpapers-backgrounds/1778222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45060" name="Picture 4" descr="http://www.free-desktop-backgrounds.net/free-desktop-wallpapers-backgrounds/free-hd-desktop-wallpapers-backgrounds/1778222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4034" name="Picture 2" descr="Arctic Scener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3012" name="Picture 4" descr="http://madmikesamerica.com/wp-content/uploads/2011/04/arctic_fo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1986" name="Picture 2" descr="http://arcticherald.files.wordpress.com/2009/05/0123_1_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3779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62" name="Picture 2" descr="http://naturendanger.canalblog.com/images/Ours_Polaire_dans_glace_fond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29"/>
            <a:ext cx="9144000" cy="68465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://farm1.static.flickr.com/156/361563162_37a4b4e51d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22"/>
            <a:ext cx="9144000" cy="6000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 descr=" Desktop Wallpapers · Wallpapers Gallery · Animals &#10; Arctic Wolf - Cana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0" name="Picture 2" descr="http://www.touristmaker.com/images/polar/Arctic-Desert-Arctic-Climate-Zo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 descr="http://caelusconsulting.files.wordpress.com/2010/12/polar_bear_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2" name="Picture 2" descr="http://upload.wikimedia.org/wikipedia/commons/thumb/4/49/Arctic_Ice_2.JPG/640px-Arctic_Ice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86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http://www.desktopjazz.co.uk/wallpaper/Artic/albums/Artic_Animals_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http://images.fanpop.com/images/image_uploads/View-Through-Arctic-Ice--NWT-canada-55876_1600_1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2770" name="Picture 2" descr="http://www.polarconservation.org/education/arctic-animals/arctic-birds/owls/snowy-owl/images/snowy-owl-wikiped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-64108"/>
            <a:ext cx="8643966" cy="69221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1746" name="Picture 2" descr="http://trulynews.com/wp-content/uploads/2011/03/arcti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0760"/>
            <a:ext cx="9358346" cy="701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22" name="Picture 2" descr="http://picturesofanimals.in/wp-content/uploads/2012/01/arctic-animal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286998" cy="685799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8" name="Picture 2" descr="http://perspectivesgeopolitiques.files.wordpress.com/2008/06/danemar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0807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4" name="Picture 2" descr="http://umm4.com/wp-content/uploads/2010/07/Arctic-animals-2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1386"/>
            <a:ext cx="9358346" cy="66623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 descr="http://www.beach-backgrounds.com/sunset-images/snow-sunset-wallpaper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1502" y="642918"/>
            <a:ext cx="9215502" cy="57596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0" name="Picture 2" descr="http://i218.photobucket.com/albums/cc157/Rob34207/arctic-wolf-iceberg-441683-xl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29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2" name="Picture 2" descr="http://1.bp.blogspot.com/-GCB84jXpMJg/TcwSFSeVU_I/AAAAAAAANMg/gLbeDcI7npo/s1600/Boat_In_Magestic_Iceberg_In_Greenland_1920x1200_20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8" name="Picture 2" descr="http://www.polarconservation.org/education/arctic-animals/arctic-whales/cetaceans/grey-whale/images/grey-whale-image-dorothy-and-bill-bell-photograph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9109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3250" name="Picture 2" descr="http://oi41.tinypic.com/21cgvb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3999" cy="617034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2226" name="Picture 2" descr="http://www.animalcute.net/wp-content/uploads/2012/01/Arctic-Tundra-Animal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1337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4274" name="Picture 2" descr="http://www.hikethewhites.com/wash/W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4811"/>
            <a:ext cx="9144000" cy="656318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6626" name="Picture 2" descr="http://www.scientificamerican.com/media/gallery/874DEDE5-BD54-1D1D-3CECF1F2C432CB2B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2880"/>
            <a:ext cx="9144000" cy="66751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7346" name="Picture 2" descr="http://lh3.ggpht.com/-mK-2bM2Ba1o/SEL0IOJctSI/AAAAAAAAGF8/QIKQOSirhLI/s720/300508_Alaska_17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28"/>
            <a:ext cx="9144000" cy="6083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 descr="http://fc04.deviantart.net/fs49/i/2009/179/f/4/Arctic_Glow_by_Emunat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0760"/>
            <a:ext cx="9358346" cy="70187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http://www.atl.cfs.nrcan.gc.ca/frontliners/John_Shimeld/images/shores_of_the_arctic_ocean-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833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8370" name="Picture 2" descr="http://lh5.ggpht.com/-3xQx6sK2RKM/SSW0MuaVYII/AAAAAAAAAEs/kejSWkHuFFk/s640/arctic%2520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56007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9394" name="Picture 2" descr="http://lh5.ggpht.com/-nhwKTUvXzOg/SeVvThGtMdI/AAAAAAAAC8I/UazkUJnJWIQ/s640/DSC_24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864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6322" name="Picture 2" descr="C:\Users\Vámos\Pictures\All sizes   Anyone ready for extreme skiing    Flickr - Photo Sharing!_files\7186051118_460dd8bbaf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70584" cy="578645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5298" name="Picture 2" descr="http://sterna.50webs.com/Arctic_Ter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" y="214290"/>
            <a:ext cx="9144028" cy="6286520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428596" y="5715016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mutató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Bemutató1</Template>
  <TotalTime>2</TotalTime>
  <Words>19</Words>
  <Application>Microsoft Office PowerPoint</Application>
  <PresentationFormat>Presentación en pantalla (4:3)</PresentationFormat>
  <Paragraphs>4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Bemutató1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angeles</cp:lastModifiedBy>
  <cp:revision>2</cp:revision>
  <dcterms:created xsi:type="dcterms:W3CDTF">2012-05-13T14:08:47Z</dcterms:created>
  <dcterms:modified xsi:type="dcterms:W3CDTF">2015-03-01T20:12:09Z</dcterms:modified>
</cp:coreProperties>
</file>