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74" r:id="rId6"/>
    <p:sldId id="259" r:id="rId7"/>
    <p:sldId id="270" r:id="rId8"/>
    <p:sldId id="260" r:id="rId9"/>
    <p:sldId id="280" r:id="rId10"/>
    <p:sldId id="261" r:id="rId11"/>
    <p:sldId id="271" r:id="rId12"/>
    <p:sldId id="262" r:id="rId13"/>
    <p:sldId id="272" r:id="rId14"/>
    <p:sldId id="263" r:id="rId15"/>
    <p:sldId id="273" r:id="rId16"/>
    <p:sldId id="264" r:id="rId17"/>
    <p:sldId id="275" r:id="rId18"/>
    <p:sldId id="265" r:id="rId19"/>
    <p:sldId id="276" r:id="rId20"/>
    <p:sldId id="266" r:id="rId21"/>
    <p:sldId id="277" r:id="rId22"/>
    <p:sldId id="267" r:id="rId23"/>
    <p:sldId id="278" r:id="rId24"/>
    <p:sldId id="268" r:id="rId25"/>
    <p:sldId id="279" r:id="rId26"/>
    <p:sldId id="269" r:id="rId27"/>
    <p:sldId id="284" r:id="rId28"/>
    <p:sldId id="281" r:id="rId29"/>
    <p:sldId id="285" r:id="rId30"/>
    <p:sldId id="282" r:id="rId31"/>
    <p:sldId id="286" r:id="rId32"/>
    <p:sldId id="283" r:id="rId33"/>
    <p:sldId id="289" r:id="rId34"/>
    <p:sldId id="287" r:id="rId35"/>
    <p:sldId id="290" r:id="rId3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0AgVyAc3HdfYNWAmbmY+Q" hashData="w0k/t8xoa/jkFjoTgy5fxI+inw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0039"/>
    <a:srgbClr val="FF3F9F"/>
    <a:srgbClr val="C40062"/>
    <a:srgbClr val="6B2D46"/>
    <a:srgbClr val="64223E"/>
    <a:srgbClr val="CA0274"/>
    <a:srgbClr val="56002B"/>
    <a:srgbClr val="C800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48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 spd="slow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spd="slow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E50BC-7F7A-450B-A189-5ACE2E806C4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68313" y="476250"/>
            <a:ext cx="8064500" cy="5832475"/>
          </a:xfrm>
          <a:prstGeom prst="rect">
            <a:avLst/>
          </a:prstGeom>
          <a:solidFill>
            <a:srgbClr val="BBE0E3">
              <a:alpha val="0"/>
            </a:srgbClr>
          </a:solidFill>
          <a:ln w="57150" cmpd="thinThick">
            <a:solidFill>
              <a:srgbClr val="CA0274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032" name="Picture 8" descr="raisin998_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002338" y="4972050"/>
            <a:ext cx="3141662" cy="1885950"/>
          </a:xfrm>
          <a:prstGeom prst="rect">
            <a:avLst/>
          </a:prstGeom>
          <a:noFill/>
        </p:spPr>
      </p:pic>
      <p:pic>
        <p:nvPicPr>
          <p:cNvPr id="1033" name="Picture 9" descr="vin 0909SS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23850" y="3933825"/>
            <a:ext cx="1133475" cy="24828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CDD794E-ADA1-4C0E-AD54-D4E617D59F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2051050" y="2565400"/>
            <a:ext cx="5111750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C80064"/>
                </a:solidFill>
                <a:latin typeface="Anastasia"/>
              </a:rPr>
              <a:t>Arte de vivir</a:t>
            </a:r>
          </a:p>
        </p:txBody>
      </p:sp>
      <p:pic>
        <p:nvPicPr>
          <p:cNvPr id="307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Paris Mon Gai Paris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31913" y="70294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  <p:sndAc>
      <p:stSnd loop="1">
        <p:snd r:embed="rId1" name="Paris Mon Gai Pa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7"/>
                </p:tgtEl>
              </p:cMediaNode>
            </p:audio>
          </p:childTnLst>
        </p:cTn>
      </p:par>
    </p:tnLst>
    <p:bldLst>
      <p:bldP spid="30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 descr="back 00958427"/>
          <p:cNvSpPr>
            <a:spLocks noChangeArrowheads="1" noChangeShapeType="1" noTextEdit="1"/>
          </p:cNvSpPr>
          <p:nvPr/>
        </p:nvSpPr>
        <p:spPr bwMode="auto">
          <a:xfrm>
            <a:off x="1619250" y="2276475"/>
            <a:ext cx="6122988" cy="2089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t"/>
            </a:scene3d>
            <a:sp3d extrusionH="121893000" prstMaterial="legacyMatte">
              <a:extrusionClr>
                <a:srgbClr val="56002B"/>
              </a:extrusionClr>
            </a:sp3d>
          </a:bodyPr>
          <a:lstStyle/>
          <a:p>
            <a:pPr algn="ctr"/>
            <a:r>
              <a:rPr lang="es-ES" sz="3600" b="1" kern="10">
                <a:ln w="9525"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Farscape"/>
              </a:rPr>
              <a:t>Ah! El buen vino!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331913" y="2276475"/>
            <a:ext cx="6562725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El vino es inocente, sólo el borracho 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>es culpable.</a:t>
            </a:r>
            <a:r>
              <a:rPr lang="fr-FR" sz="4000">
                <a:solidFill>
                  <a:srgbClr val="FF3F9F"/>
                </a:solidFill>
              </a:rPr>
              <a:t/>
            </a:r>
            <a:br>
              <a:rPr lang="fr-FR" sz="4000">
                <a:solidFill>
                  <a:srgbClr val="FF3F9F"/>
                </a:solidFill>
              </a:rPr>
            </a:br>
            <a:r>
              <a:rPr lang="fr-FR" sz="4000">
                <a:solidFill>
                  <a:srgbClr val="FF3F9F"/>
                </a:solidFill>
              </a:rPr>
              <a:t/>
            </a:r>
            <a:br>
              <a:rPr lang="fr-FR" sz="40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Proverbio ruso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331913" y="2133600"/>
            <a:ext cx="6562725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Hay más filosofía y sabiduría en una botella de vino, que en todos los libros.</a:t>
            </a:r>
            <a:r>
              <a:rPr lang="fr-FR" sz="4000"/>
              <a:t/>
            </a:r>
            <a:br>
              <a:rPr lang="fr-FR" sz="4000"/>
            </a:br>
            <a:r>
              <a:rPr lang="fr-FR" sz="4000"/>
              <a:t/>
            </a:r>
            <a:br>
              <a:rPr lang="fr-FR" sz="4000"/>
            </a:br>
            <a:r>
              <a:rPr lang="fr-FR" sz="2400">
                <a:solidFill>
                  <a:srgbClr val="FF3F9F"/>
                </a:solidFill>
              </a:rPr>
              <a:t>Louis Pasteur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13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2051050" y="1916113"/>
            <a:ext cx="5184775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Una barrica de vino puede realizar más milagros que una iglesia llena de santos.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/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Proverbio italiano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1700213"/>
            <a:ext cx="6059487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Quien no ama ni las ostras, ni los espárragos, ni el buen vino, no tiene alma ni estómago.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/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Hector Hugues Munro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492375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Un buen vino no necesita rótulo.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4000">
                <a:solidFill>
                  <a:srgbClr val="FF3F9F"/>
                </a:solidFill>
              </a:rPr>
              <a:t/>
            </a:r>
            <a:br>
              <a:rPr lang="fr-FR" sz="40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Proverbio francés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619250" y="2133600"/>
            <a:ext cx="6059488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Más vale beber demasiado vino bueno, que poco y malo.</a:t>
            </a:r>
            <a:r>
              <a:rPr lang="fr-FR" sz="4000">
                <a:solidFill>
                  <a:srgbClr val="FF3F9F"/>
                </a:solidFill>
              </a:rPr>
              <a:t/>
            </a:r>
            <a:br>
              <a:rPr lang="fr-FR" sz="4000">
                <a:solidFill>
                  <a:srgbClr val="FF3F9F"/>
                </a:solidFill>
              </a:rPr>
            </a:br>
            <a:r>
              <a:rPr lang="fr-FR" sz="4000">
                <a:solidFill>
                  <a:srgbClr val="FF3F9F"/>
                </a:solidFill>
              </a:rPr>
              <a:t/>
            </a:r>
            <a:br>
              <a:rPr lang="fr-FR" sz="40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Georges Courteline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258888" y="1700213"/>
            <a:ext cx="6480175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Dios no ha querido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>que el noble vino se pierda;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>Es por eso que no nos da sólo la viña,sino también la debida sed.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> 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Winzerspruch de Dorlisheim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700213"/>
            <a:ext cx="6275388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El vino consuela a los tristes, rejuvenece a los viejos, inspira a los jóvenes y alivia a los deprimidos del peso de sus preocupaciones.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/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Lord Byron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692275" y="1844675"/>
            <a:ext cx="6059488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El que sabe degustar no bebe demasiado vino, pero disfruta sus  suaves secretos...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4000">
                <a:solidFill>
                  <a:srgbClr val="FF3F9F"/>
                </a:solidFill>
              </a:rPr>
              <a:t/>
            </a:r>
            <a:br>
              <a:rPr lang="fr-FR" sz="40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Salvador Dali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2276475"/>
            <a:ext cx="663575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El vino es lo que más ha civilizado 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>al mundo.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4000">
                <a:solidFill>
                  <a:srgbClr val="FF3F9F"/>
                </a:solidFill>
              </a:rPr>
              <a:t/>
            </a:r>
            <a:br>
              <a:rPr lang="fr-FR" sz="40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François Rabelais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258888" y="1773238"/>
            <a:ext cx="663575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El vino es la parte intelectual de una comida. Las carnes y legumbres no son más que la parte material.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4000">
                <a:solidFill>
                  <a:srgbClr val="FF3F9F"/>
                </a:solidFill>
              </a:rPr>
              <a:t/>
            </a:r>
            <a:br>
              <a:rPr lang="fr-FR" sz="40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Alexandre Dumas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700213"/>
            <a:ext cx="6994525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Existen cinco buenas razones para beber  vino: la llegada de un huesped, la sed presente y venidera, el buen sabor del vino y no importa que otra razón.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/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Proverbio italiano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613" cy="67230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44675"/>
            <a:ext cx="6346825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Entré en el mundo del vino sin otra formación profesional que una cierta gula para las buenas botellas!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/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Colette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21336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800">
                <a:solidFill>
                  <a:srgbClr val="FF3F9F"/>
                </a:solidFill>
              </a:rPr>
              <a:t>El cielo hizo el agua para Juan-que-llora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>e hizo el vino para Juan-que-rie.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800">
                <a:solidFill>
                  <a:srgbClr val="FF3F9F"/>
                </a:solidFill>
              </a:rPr>
              <a:t> </a:t>
            </a:r>
            <a:br>
              <a:rPr lang="fr-FR" sz="2800">
                <a:solidFill>
                  <a:srgbClr val="FF3F9F"/>
                </a:solidFill>
              </a:rPr>
            </a:br>
            <a:r>
              <a:rPr lang="fr-FR" sz="2400">
                <a:solidFill>
                  <a:srgbClr val="FF3F9F"/>
                </a:solidFill>
              </a:rPr>
              <a:t>Antoine Désaugiers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1484313"/>
            <a:ext cx="6408738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CA" sz="2800">
                <a:solidFill>
                  <a:srgbClr val="FF3F9F"/>
                </a:solidFill>
              </a:rPr>
              <a:t>Cuando el vino está servido, hay que beberlo!</a:t>
            </a:r>
            <a:br>
              <a:rPr lang="fr-CA" sz="2800">
                <a:solidFill>
                  <a:srgbClr val="FF3F9F"/>
                </a:solidFill>
              </a:rPr>
            </a:br>
            <a:r>
              <a:rPr lang="fr-CA" sz="2800">
                <a:solidFill>
                  <a:srgbClr val="FF3F9F"/>
                </a:solidFill>
              </a:rPr>
              <a:t>Luego cuando mi vaso esta vacío lo lleno y cuando está lleno lo vacio!</a:t>
            </a:r>
            <a:br>
              <a:rPr lang="fr-CA" sz="2800">
                <a:solidFill>
                  <a:srgbClr val="FF3F9F"/>
                </a:solidFill>
              </a:rPr>
            </a:br>
            <a:r>
              <a:rPr lang="fr-CA" sz="2800">
                <a:solidFill>
                  <a:srgbClr val="FF3F9F"/>
                </a:solidFill>
              </a:rPr>
              <a:t>A vuestra salud,</a:t>
            </a:r>
            <a:br>
              <a:rPr lang="fr-CA" sz="2800">
                <a:solidFill>
                  <a:srgbClr val="FF3F9F"/>
                </a:solidFill>
              </a:rPr>
            </a:br>
            <a:r>
              <a:rPr lang="fr-CA" sz="2800">
                <a:solidFill>
                  <a:srgbClr val="FF3F9F"/>
                </a:solidFill>
              </a:rPr>
              <a:t>señores, señoras!</a:t>
            </a:r>
            <a:endParaRPr lang="fr-FR" sz="2800">
              <a:solidFill>
                <a:srgbClr val="FF3F9F"/>
              </a:solidFill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WordArt 5"/>
          <p:cNvSpPr>
            <a:spLocks noChangeArrowheads="1" noChangeShapeType="1" noTextEdit="1"/>
          </p:cNvSpPr>
          <p:nvPr/>
        </p:nvSpPr>
        <p:spPr bwMode="auto">
          <a:xfrm>
            <a:off x="1116013" y="981075"/>
            <a:ext cx="6934200" cy="53292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s-ES" sz="3600" kern="10" normalizeH="1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6000">
                      <a:srgbClr val="E81766"/>
                    </a:gs>
                    <a:gs pos="13500">
                      <a:srgbClr val="EE3F17"/>
                    </a:gs>
                    <a:gs pos="24000">
                      <a:srgbClr val="FFFF00"/>
                    </a:gs>
                    <a:gs pos="32499">
                      <a:srgbClr val="1A8D48"/>
                    </a:gs>
                    <a:gs pos="39500">
                      <a:srgbClr val="0819FB"/>
                    </a:gs>
                    <a:gs pos="50000">
                      <a:srgbClr val="A603AB"/>
                    </a:gs>
                    <a:gs pos="60501">
                      <a:srgbClr val="0819FB"/>
                    </a:gs>
                    <a:gs pos="67501">
                      <a:srgbClr val="1A8D48"/>
                    </a:gs>
                    <a:gs pos="76000">
                      <a:srgbClr val="FFFF00"/>
                    </a:gs>
                    <a:gs pos="86500">
                      <a:srgbClr val="EE3F17"/>
                    </a:gs>
                    <a:gs pos="94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QUE TENGAS UN DÍA MARAVILLOSO</a:t>
            </a: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1258888" y="2636838"/>
            <a:ext cx="6765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GT" sz="3200" b="1">
                <a:solidFill>
                  <a:srgbClr val="FF3F9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No lo tires... </a:t>
            </a:r>
          </a:p>
          <a:p>
            <a:pPr algn="ctr">
              <a:spcBef>
                <a:spcPct val="50000"/>
              </a:spcBef>
            </a:pPr>
            <a:r>
              <a:rPr lang="es-GT" sz="3200" b="1">
                <a:solidFill>
                  <a:srgbClr val="FF3F9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Pásalo a  tú grupo de amig@s</a:t>
            </a:r>
            <a:r>
              <a:rPr lang="es-GT" sz="2400" b="1">
                <a:solidFill>
                  <a:srgbClr val="FF3F9F"/>
                </a:solidFill>
                <a:latin typeface="Arial Black" pitchFamily="34" charset="0"/>
              </a:rPr>
              <a:t>.</a:t>
            </a:r>
            <a:endParaRPr lang="es-ES" sz="2400" b="1">
              <a:solidFill>
                <a:srgbClr val="FF3F9F"/>
              </a:solidFill>
              <a:latin typeface="Arial Black" pitchFamily="34" charset="0"/>
            </a:endParaRPr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2700338" y="5949950"/>
            <a:ext cx="35290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fld id="{98E7F600-06F1-4108-88B6-BC1029844B61}" type="datetime2">
              <a:rPr lang="es-ES" b="1" i="1">
                <a:solidFill>
                  <a:srgbClr val="FF3F9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pPr algn="ctr"/>
              <a:t>miércoles, 18 de diciembre de 2013</a:t>
            </a:fld>
            <a:endParaRPr lang="es-ES" b="1" i="1">
              <a:solidFill>
                <a:srgbClr val="FF3F9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 animBg="1"/>
      <p:bldP spid="51206" grpId="0"/>
      <p:bldP spid="5120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no">
  <a:themeElements>
    <a:clrScheme name="Bon Vi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on V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n V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n Vi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n Vi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n Vi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n Vi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n Vi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n Vi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n Vi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n Vi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n Vi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n Vi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n Vi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vino</Template>
  <TotalTime>5</TotalTime>
  <Words>311</Words>
  <Application>Microsoft PowerPoint</Application>
  <PresentationFormat>Presentación en pantalla (4:3)</PresentationFormat>
  <Paragraphs>49</Paragraphs>
  <Slides>34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Arial Black</vt:lpstr>
      <vt:lpstr>Times New Roman</vt:lpstr>
      <vt:lpstr>vino</vt:lpstr>
      <vt:lpstr>Diseño predeterminado</vt:lpstr>
      <vt:lpstr>Diapositiva 1</vt:lpstr>
      <vt:lpstr>Diapositiva 2</vt:lpstr>
      <vt:lpstr>Diapositiva 3</vt:lpstr>
      <vt:lpstr>El vino es inocente, sólo el borracho  es culpable.  Proverbio ruso</vt:lpstr>
      <vt:lpstr>Diapositiva 5</vt:lpstr>
      <vt:lpstr>Hay más filosofía y sabiduría en una botella de vino, que en todos los libros.  Louis Pasteur</vt:lpstr>
      <vt:lpstr>Diapositiva 7</vt:lpstr>
      <vt:lpstr>Una barrica de vino puede realizar más milagros que una iglesia llena de santos.  Proverbio italiano</vt:lpstr>
      <vt:lpstr>Diapositiva 9</vt:lpstr>
      <vt:lpstr>Quien no ama ni las ostras, ni los espárragos, ni el buen vino, no tiene alma ni estómago.  Hector Hugues Munro</vt:lpstr>
      <vt:lpstr>Diapositiva 11</vt:lpstr>
      <vt:lpstr>Un buen vino no necesita rótulo.  Proverbio francés</vt:lpstr>
      <vt:lpstr>Diapositiva 13</vt:lpstr>
      <vt:lpstr>Más vale beber demasiado vino bueno, que poco y malo.  Georges Courteline</vt:lpstr>
      <vt:lpstr>Diapositiva 15</vt:lpstr>
      <vt:lpstr>Dios no ha querido que el noble vino se pierda; Es por eso que no nos da sólo la viña,sino también la debida sed.   Winzerspruch de Dorlisheim</vt:lpstr>
      <vt:lpstr>Diapositiva 17</vt:lpstr>
      <vt:lpstr>El vino consuela a los tristes, rejuvenece a los viejos, inspira a los jóvenes y alivia a los deprimidos del peso de sus preocupaciones.  Lord Byron</vt:lpstr>
      <vt:lpstr>Diapositiva 19</vt:lpstr>
      <vt:lpstr>El que sabe degustar no bebe demasiado vino, pero disfruta sus  suaves secretos...  Salvador Dali</vt:lpstr>
      <vt:lpstr>Diapositiva 21</vt:lpstr>
      <vt:lpstr>El vino es lo que más ha civilizado  al mundo.  François Rabelais</vt:lpstr>
      <vt:lpstr>Diapositiva 23</vt:lpstr>
      <vt:lpstr>El vino es la parte intelectual de una comida. Las carnes y legumbres no son más que la parte material.  Alexandre Dumas</vt:lpstr>
      <vt:lpstr>Diapositiva 25</vt:lpstr>
      <vt:lpstr>Existen cinco buenas razones para beber  vino: la llegada de un huesped, la sed presente y venidera, el buen sabor del vino y no importa que otra razón.  Proverbio italiano</vt:lpstr>
      <vt:lpstr>Diapositiva 27</vt:lpstr>
      <vt:lpstr>Entré en el mundo del vino sin otra formación profesional que una cierta gula para las buenas botellas!  Colette</vt:lpstr>
      <vt:lpstr>Diapositiva 29</vt:lpstr>
      <vt:lpstr>El cielo hizo el agua para Juan-que-llora e hizo el vino para Juan-que-rie.   Antoine Désaugiers</vt:lpstr>
      <vt:lpstr>Diapositiva 31</vt:lpstr>
      <vt:lpstr>Cuando el vino está servido, hay que beberlo! Luego cuando mi vaso esta vacío lo lleno y cuando está lleno lo vacio! A vuestra salud, señores, señoras!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2013-12-18T20:47:41Z</dcterms:created>
  <dcterms:modified xsi:type="dcterms:W3CDTF">2013-12-18T20:53:41Z</dcterms:modified>
</cp:coreProperties>
</file>