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86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0" r:id="rId32"/>
    <p:sldId id="286" r:id="rId33"/>
  </p:sldIdLst>
  <p:sldSz cx="9144000" cy="6858000" type="screen4x3"/>
  <p:notesSz cx="6858000" cy="914400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kTCJIR+7Ms6Je9x/OWPEQ==" hashData="MhHwLsj+R7VJrKdZ6EN7eVhQZ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614" autoAdjust="0"/>
    <p:restoredTop sz="94595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</p:grpSp>
      <p:sp>
        <p:nvSpPr>
          <p:cNvPr id="3381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381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fr-CH"/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F3C85-4106-4F69-8965-5230265B9D9B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950671644"/>
      </p:ext>
    </p:extLst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72D13-0743-44A6-B465-E2013C5728D3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517028555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D5442-AF8E-4BFA-9653-3CEA4A8D4398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225796918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59D22-1D9D-4A3A-A87D-F7FE00633F64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753775450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6C8A1-F804-478D-91E1-EB157CD92D19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4007263593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AF9A6-1528-4C9A-81F2-8C57100556A5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486385744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88F8F-3EBD-4BD6-B326-68CFFCFEEE85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952994906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9CD2E-8B9A-4BDB-967B-8E649C1A9EFA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24356846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dirty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E8A43-8F91-4209-9837-E3FDD2F7EA4E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491494238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ADE2D-EDBD-4677-BC35-C4E1772ABDBD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080632241"/>
      </p:ext>
    </p:extLst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50275-65D7-41D6-92FA-676C0C695692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444404434"/>
      </p:ext>
    </p:extLst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3EDEA2B-3098-441A-972A-080DF1930BA3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165073029"/>
      </p:ext>
    </p:extLst>
  </p:cSld>
  <p:clrMapOvr>
    <a:masterClrMapping/>
  </p:clrMapOvr>
  <p:transition spd="slow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11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3277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2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3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4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5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6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7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8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79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0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1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5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6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  <p:sp>
          <p:nvSpPr>
            <p:cNvPr id="32788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dirty="0"/>
            </a:p>
          </p:txBody>
        </p:sp>
      </p:grpSp>
      <p:sp>
        <p:nvSpPr>
          <p:cNvPr id="3278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327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3279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279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279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E8E4BD6-455D-46BE-AE5F-612DBE72F805}" type="slidenum">
              <a:rPr lang="fr-CH"/>
              <a:pPr>
                <a:defRPr/>
              </a:pPr>
              <a:t>‹Nº›</a:t>
            </a:fld>
            <a:endParaRPr lang="fr-CH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3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  <p:sldLayoutId id="2147483684" r:id="rId12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how Fun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how Fun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how Fun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Chow Fun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539552" y="1196975"/>
            <a:ext cx="7561262" cy="14398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+mn-lt"/>
                <a:ea typeface="+mn-lt"/>
                <a:cs typeface="+mn-lt"/>
              </a:rPr>
              <a:t>     Arriba el único     </a:t>
            </a:r>
          </a:p>
          <a:p>
            <a:pPr algn="ctr"/>
            <a:r>
              <a:rPr lang="es-ES" sz="36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+mn-lt"/>
                <a:ea typeface="+mn-lt"/>
                <a:cs typeface="+mn-lt"/>
              </a:rPr>
              <a:t>Viva el otoño</a:t>
            </a:r>
            <a:endParaRPr lang="es-ES" sz="3600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+mn-lt"/>
              <a:ea typeface="+mn-lt"/>
              <a:cs typeface="+mn-lt"/>
            </a:endParaRPr>
          </a:p>
        </p:txBody>
      </p:sp>
      <p:sp>
        <p:nvSpPr>
          <p:cNvPr id="3076" name="CasellaDiTesto 3"/>
          <p:cNvSpPr txBox="1">
            <a:spLocks noChangeArrowheads="1"/>
          </p:cNvSpPr>
          <p:nvPr/>
        </p:nvSpPr>
        <p:spPr bwMode="auto">
          <a:xfrm>
            <a:off x="214313" y="5786438"/>
            <a:ext cx="3286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it-IT" sz="2400" b="1" i="1">
                <a:solidFill>
                  <a:srgbClr val="FFFF00"/>
                </a:solidFill>
              </a:rPr>
              <a:t>Autore Barilli Guy-José</a:t>
            </a:r>
          </a:p>
          <a:p>
            <a:pPr eaLnBrk="1" hangingPunct="1"/>
            <a:r>
              <a:rPr lang="it-IT" sz="2400" b="1" i="1">
                <a:solidFill>
                  <a:srgbClr val="FFFF00"/>
                </a:solidFill>
              </a:rPr>
              <a:t>Musica: Le foglie morte</a:t>
            </a:r>
          </a:p>
        </p:txBody>
      </p:sp>
    </p:spTree>
  </p:cSld>
  <p:clrMapOvr>
    <a:masterClrMapping/>
  </p:clrMapOvr>
  <p:transition spd="slow" advTm="7000">
    <p:random/>
    <p:sndAc>
      <p:stSnd>
        <p:snd r:embed="rId2" name="les feuilles mortes (instr.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4099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45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5123" name="Picture 4" descr="nature-automne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6147" name="Picture 4" descr="nature5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215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cuments and Settings\Administrator\Documenti\Immag. animate per PPS\Foglia c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788" y="1263650"/>
            <a:ext cx="64452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C 0.0066 0.02638 0.00781 0.02638 2.77778E-6 0.0706 C -0.00156 0.07986 -0.01163 0.09421 -0.01163 0.09421 C -0.01059 0.10856 -0.01371 0.12453 -0.00868 0.13726 C -0.00573 0.14444 0.00886 0.14513 0.00886 0.14513 C 0.01719 0.17824 -0.00469 0.21898 0.02361 0.23148 C 0.03021 0.2449 0.03872 0.25162 0.04705 0.26296 C 0.04809 0.26689 0.04983 0.27037 0.05 0.27453 C 0.05174 0.30717 0.04931 0.34027 0.05295 0.37268 C 0.05347 0.37731 0.05903 0.37754 0.06181 0.38055 C 0.07118 0.39097 0.07518 0.40277 0.08542 0.4118 C 0.08646 0.41574 0.08698 0.4199 0.08837 0.42361 C 0.08993 0.42777 0.0934 0.43078 0.0941 0.43541 C 0.09983 0.46898 0.08959 0.47708 0.10886 0.49421 C 0.11077 0.49814 0.11233 0.50277 0.11476 0.50601 C 0.11719 0.50925 0.12118 0.51041 0.12361 0.51388 C 0.1283 0.52083 0.13542 0.53726 0.13542 0.53726 C 0.14288 0.56712 0.13195 0.53148 0.14705 0.55694 C 0.16285 0.58356 0.13403 0.55462 0.15886 0.57662 C 0.175 0.60856 0.16771 0.58865 0.17361 0.61574 C 0.17674 0.62986 0.17986 0.62962 0.17066 0.62361 " pathEditMode="relative" ptsTypes="ffffffffffffffffffffA">
                                      <p:cBhvr>
                                        <p:cTn id="6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0"/>
            <a:ext cx="58928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8195" name="Picture 4" descr="nature-automne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Documents and Settings\Administrator\Documenti\Immag. animate per PPS\foglie c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14097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C -0.0033 0.02708 -0.00295 0.03912 -0.02049 0.05486 C -0.01945 0.06528 -0.01927 0.07593 -0.01754 0.08611 C -0.01563 0.09838 -0.01024 0.10926 -0.00868 0.12153 C -0.00764 0.1294 -0.00712 0.1375 -0.00573 0.14514 C -0.00434 0.15301 4.44444E-6 0.16852 4.44444E-6 0.16852 C 0.00312 0.20648 -0.00295 0.20555 0.02066 0.21551 C 0.05312 0.24421 0.02639 0.26481 0.03837 0.3294 C 0.0401 0.33843 0.05 0.34005 0.0559 0.34514 C 0.06927 0.35694 0.08472 0.3618 0.1 0.36852 C 0.1059 0.37106 0.1118 0.37384 0.11771 0.37639 C 0.12066 0.37778 0.12656 0.38032 0.12656 0.38032 C 0.13125 0.38981 0.13385 0.39282 0.13542 0.40393 C 0.14288 0.45833 0.13299 0.41343 0.14427 0.4588 C 0.14531 0.46273 0.15 0.46134 0.15295 0.46273 C 0.15486 0.46667 0.15538 0.47315 0.15885 0.47454 C 0.1691 0.4787 0.18055 0.47639 0.19114 0.47847 C 0.19427 0.47893 0.19687 0.48102 0.2 0.48218 C 0.21476 0.49537 0.20694 0.48611 0.22066 0.51366 C 0.22465 0.52153 0.23246 0.52407 0.23819 0.5294 C 0.26545 0.5537 0.26597 0.54861 0.3059 0.55278 C 0.31875 0.55856 0.3316 0.56296 0.34427 0.56852 C 0.35555 0.5787 0.36805 0.58194 0.37951 0.59213 C 0.38611 0.60532 0.39201 0.6088 0.4 0.61944 " pathEditMode="relative" ptsTypes="fffffffffffffffffffffffA">
                                      <p:cBhvr>
                                        <p:cTn id="6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9219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0243" name="Picture 10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Documents and Settings\Administrator\Documenti\Immag. animate per PPS\foglie c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2143125"/>
            <a:ext cx="13303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5.92593E-6 C 0.00902 0.01782 0.0092 0.01249 0.00295 0.04305 C 0.00208 0.04768 0.00034 0.053 -0.00296 0.05486 C -0.01025 0.05879 -0.01858 0.0574 -0.02639 0.05879 C -0.03959 0.06458 -0.03976 0.06921 -0.0441 0.08611 C -0.04514 0.09536 -0.04653 0.10439 -0.04705 0.11365 C -0.0481 0.13194 -0.03942 0.18194 -0.05591 0.20393 C -0.07935 0.23518 -0.04862 0.18356 -0.07344 0.22337 C -0.0757 0.22708 -0.07657 0.23217 -0.07935 0.23518 C -0.08178 0.23773 -0.08542 0.23726 -0.0882 0.23911 C -0.09132 0.2412 -0.09376 0.24513 -0.09705 0.24699 C -0.10261 0.25046 -0.11459 0.25486 -0.11459 0.25486 C -0.12327 0.28981 -0.10817 0.32407 -0.1323 0.3449 C -0.13421 0.34884 -0.13542 0.3537 -0.1382 0.35671 C -0.14063 0.35925 -0.1448 0.35763 -0.14705 0.36064 C -0.15955 0.37731 -0.16268 0.40532 -0.17639 0.41944 C -0.17639 0.41944 -0.19844 0.43911 -0.20296 0.44305 C -0.20591 0.4456 -0.21181 0.45092 -0.21181 0.45092 C -0.21928 0.4662 -0.2198 0.47592 -0.22344 0.49398 C -0.22501 0.50208 -0.22935 0.51736 -0.22935 0.51736 C -0.23039 0.528 -0.2283 0.53981 -0.2323 0.54884 C -0.23594 0.55694 -0.25001 0.56435 -0.25001 0.56435 " pathEditMode="relative" ptsTypes="fffffffffffffffffffffA">
                                      <p:cBhvr>
                                        <p:cTn id="6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1267" name="Picture 4" descr="nature-automne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7" descr="C:\Documents and Settings\Administrator\Documenti\Immag. animate per PPS\foglie cadent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0" y="1898650"/>
            <a:ext cx="1019175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2291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3315" name="Picture 4" descr="nature-automne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4339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2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5363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9" descr="C:\Documents and Settings\Administrator\Documenti\Immag. animate per PPS\ucc.ini bia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10906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6387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7411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8435" name="Picture 4" descr="écureuil-courg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1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19459" name="Picture 4" descr="nature-automne2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7" descr="C:\Documents and Settings\Administrator\Documenti\Immag. animate per PPS\ucc ini vo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854075"/>
            <a:ext cx="3324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0483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1507" name="Picture 8" descr="nature-Mt-Desert-Island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10" descr="C:\Documents and Settings\Administrator\Documenti\Immag. animate per PPS\Ucc. vol t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0"/>
            <a:ext cx="29432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2531" name="Picture 4" descr="nature-slet-in-early-morning-fog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3555" name="Picture 8" descr="nature-Swift-Rive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9" descr="C:\Documents and Settings\Administrator\Documenti\Immag. animate per PPS\foglie cadent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135313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10" descr="C:\Documents and Settings\Administrator\Documenti\Immag. animate per PPS\Ucc. whi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2730500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4579" name="Picture 8" descr="00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9" descr="C:\Documents and Settings\Administrator\Documenti\Immag. animate per PPS\farfalla 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1714500"/>
            <a:ext cx="12858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0" descr="C:\Documents and Settings\Administrator\Documenti\Immag. animate per PPS\Farfalla 6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928688"/>
            <a:ext cx="106521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1" descr="C:\Documents and Settings\Administrator\Documenti\Immag. animate per PPS\farfallin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4110038"/>
            <a:ext cx="13858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5603" name="Picture 8" descr="00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9" descr="C:\Documents and Settings\Administrator\Documenti\Immag. animate per PPS\Micio g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5643563"/>
            <a:ext cx="5540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6627" name="Picture 4" descr="0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0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7" descr="C:\Documents and Settings\Administrator\Documenti\Immag. animate per PPS\ucc ini vo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935038"/>
            <a:ext cx="3324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7651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55" name="Picture 11" descr="C:\Documents and Settings\Administrator\Documenti\Immag. animate per PPS\foglie c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357438"/>
            <a:ext cx="14097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C 0.00261 0.01365 0.00626 0.02453 5E-6 0.03912 C -0.00157 0.04282 -0.00591 0.04166 -0.00886 0.04305 C -0.01077 0.04699 -0.01233 0.05139 -0.01476 0.05486 C -0.01719 0.0581 -0.02118 0.05926 -0.02344 0.06273 C -0.02813 0.0699 -0.03525 0.08634 -0.03525 0.08634 C -0.03421 0.10995 -0.03403 0.13356 -0.0323 0.15694 C -0.03195 0.16111 -0.03177 0.1662 -0.02934 0.16852 C -0.02431 0.17338 -0.01181 0.17639 -0.01181 0.17639 C -0.00278 0.19444 -0.00243 0.20463 5E-6 0.22731 C -0.00105 0.24699 0.00052 0.26713 -0.00296 0.28634 C -0.00452 0.29537 -0.01077 0.30185 -0.01476 0.30972 C -0.01875 0.31759 -0.0323 0.32546 -0.0323 0.32546 C -0.03629 0.33333 -0.04011 0.3412 -0.0441 0.34907 C -0.06129 0.38356 -0.04184 0.43194 -0.02049 0.45092 C -0.01858 0.45486 -0.01632 0.45856 -0.01476 0.46273 C -0.01337 0.46643 -0.01337 0.47083 -0.01181 0.47453 C -0.004 0.49305 0.00591 0.50578 -0.00296 0.49398 " pathEditMode="relative" ptsTypes="fffffffffffffffffA">
                                      <p:cBhvr>
                                        <p:cTn id="6" dur="5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8675" name="Picture 8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29699" name="Picture 8" descr="0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9" descr="C:\Documents and Settings\Administrator\Documenti\Immag. animate per PPS\Ucc a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2743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2275" y="0"/>
            <a:ext cx="554355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31747" name="Picture 10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43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11" descr="C:\Documents and Settings\Administrator\Documenti\Immag. animate per PPS\farfal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706688"/>
            <a:ext cx="5334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fr-FR" dirty="0" smtClean="0"/>
          </a:p>
        </p:txBody>
      </p:sp>
      <p:pic>
        <p:nvPicPr>
          <p:cNvPr id="32771" name="Picture 4" descr="000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3857625" y="1000125"/>
            <a:ext cx="32146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Viva el otoño!</a:t>
            </a:r>
            <a:endParaRPr lang="it-IT" sz="2800" b="1" i="1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32773" name="Picture 13" descr="C:\Documents and Settings\Administrator\Documenti\Immag. animate per PPS\foglie cad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24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14" descr="C:\Documents and Settings\Administrator\Documenti\Immag. animate per PPS\foglie cad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525539"/>
            <a:ext cx="482600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15" descr="C:\Documents and Settings\Administrator\Documenti\Immag. animate per PPS\foglie cad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602038"/>
            <a:ext cx="4414837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16" descr="C:\Documents and Settings\Administrator\Documenti\Immag. animate per PPS\foglie cad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2" y="2605789"/>
            <a:ext cx="4500562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7" descr="C:\Documents and Settings\Administrator\Documenti\Immag. animate per PPS\foglie cadent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814532"/>
            <a:ext cx="1019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8" descr="C:\Documents and Settings\Administrator\Documenti\Immag. animate per PPS\foglie cadent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3" y="332655"/>
            <a:ext cx="1019175" cy="117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6" descr="C:\Documents and Settings\Administrator\Documenti\Immag. animate per PPS\foglie cad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20688"/>
            <a:ext cx="4500562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'automne  .. 17 01 2013">
  <a:themeElements>
    <a:clrScheme name="Érable 10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000000"/>
      </a:hlink>
      <a:folHlink>
        <a:srgbClr val="000000"/>
      </a:folHlink>
    </a:clrScheme>
    <a:fontScheme name="Personalizzato 6">
      <a:majorFont>
        <a:latin typeface="Chow Fun"/>
        <a:ea typeface=""/>
        <a:cs typeface=""/>
      </a:majorFont>
      <a:minorFont>
        <a:latin typeface="Chow Fu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Érab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10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0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L'automne  .. 17 01 2013</Template>
  <TotalTime>19</TotalTime>
  <Words>35</Words>
  <Application>Microsoft Office PowerPoint</Application>
  <PresentationFormat>Presentación en pantalla (4:3)</PresentationFormat>
  <Paragraphs>7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Times New Roman</vt:lpstr>
      <vt:lpstr>Arial</vt:lpstr>
      <vt:lpstr>Chow Fun</vt:lpstr>
      <vt:lpstr>Wingdings</vt:lpstr>
      <vt:lpstr>Calibri</vt:lpstr>
      <vt:lpstr>L'automne  .. 17 01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2020-11-03T10:11:36Z</dcterms:created>
  <dcterms:modified xsi:type="dcterms:W3CDTF">2020-11-03T10:31:17Z</dcterms:modified>
</cp:coreProperties>
</file>