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notesMasterIdLst>
    <p:notesMasterId r:id="rId30"/>
  </p:notesMasterIdLst>
  <p:sldIdLst>
    <p:sldId id="283" r:id="rId4"/>
    <p:sldId id="275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268" r:id="rId17"/>
    <p:sldId id="269" r:id="rId18"/>
    <p:sldId id="270" r:id="rId19"/>
    <p:sldId id="271" r:id="rId20"/>
    <p:sldId id="273" r:id="rId21"/>
    <p:sldId id="272" r:id="rId22"/>
    <p:sldId id="276" r:id="rId23"/>
    <p:sldId id="277" r:id="rId24"/>
    <p:sldId id="278" r:id="rId25"/>
    <p:sldId id="279" r:id="rId26"/>
    <p:sldId id="280" r:id="rId27"/>
    <p:sldId id="281" r:id="rId28"/>
    <p:sldId id="284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ehpt+SB/zv05YPTySEcwg==" hashData="TurzDF4WyWfWaezvJe9d+ECrv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00"/>
    <a:srgbClr val="FF9933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6" autoAdjust="0"/>
    <p:restoredTop sz="94670" autoAdjust="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27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2500149-7609-4210-8B54-5D6A69E36E2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882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31837-A0A0-44C0-B50C-3764228710D1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945563"/>
      </p:ext>
    </p:extLst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ADD98-1382-4923-A412-D77FD925529F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659787"/>
      </p:ext>
    </p:extLst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081E2-60A2-4F00-AE63-1B9C5A5D66BB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615743"/>
      </p:ext>
    </p:extLst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2450D-110A-4E30-8308-20B199A4621E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027810"/>
      </p:ext>
    </p:extLst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F862D-8161-4EF3-9ED4-E49EEBA7F8DC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770907"/>
      </p:ext>
    </p:extLst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1C6FC1-0167-41D3-95D0-315C4E464F06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901738"/>
      </p:ext>
    </p:extLst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4F2D45-634B-43A0-AD97-5275991520D7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954918"/>
      </p:ext>
    </p:extLst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55276-EB48-482C-9C89-2027616CCE5D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746340"/>
      </p:ext>
    </p:extLst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A2A55-FA8C-47BC-8374-7F469B1DCCD8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447351"/>
      </p:ext>
    </p:extLst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5A601-C837-4A1E-B32E-576A8248C19D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217454"/>
      </p:ext>
    </p:extLst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CE582-17DA-4DE4-A521-C1EEFD441299}" type="slidenum">
              <a:rPr lang="ru-RU"/>
              <a:pPr/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050952"/>
      </p:ext>
    </p:extLst>
  </p:cSld>
  <p:clrMapOvr>
    <a:masterClrMapping/>
  </p:clrMapOvr>
  <p:transition spd="slow"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9D05A-3772-40CF-AF0B-9C7FC48C6FD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5912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D6421-B892-4F8F-8F03-D16079E4B1F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1223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AF53E-834C-4082-981D-01A0EB92FD4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0280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622A3-C706-49E2-B944-20E69A58461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83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99B8E-35EF-4605-B8CF-37DAF541803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0397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171E7-A026-405E-86DD-70AFABCCDB1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54112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69CA8-9CD2-4D7C-8221-4FBD5A783DF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5291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34227-CB6C-4AAC-A261-B41320BDDA3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95163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540F65-75CD-416E-ACB5-1DD4B7444D0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36119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2F473-AFF3-40B3-BE61-23DC19227C4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53671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81CF6-C2F3-4C02-A785-A29602B1BA7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75399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54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5D9CBC1-617F-48F9-BC72-826B1EBDA623}" type="slidenum">
              <a:rPr lang="ru-RU"/>
              <a:pPr/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pull dir="r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FB2CADA6-FAF2-4727-98CE-B4138C6A06E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CD028-2E6E-4D3E-971D-75DC669C5CCB}" type="datetime1">
              <a:rPr lang="es-ES"/>
              <a:pPr/>
              <a:t>10/01/2019</a:t>
            </a:fld>
            <a:endParaRPr lang="es-ES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63591" y="4917532"/>
            <a:ext cx="6826151" cy="1964531"/>
          </a:xfrm>
        </p:spPr>
        <p:txBody>
          <a:bodyPr/>
          <a:lstStyle/>
          <a:p>
            <a:fld id="{DE6A559F-D8A3-4D1D-9C00-E967E83B7458}" type="datetime4">
              <a:rPr lang="fr-FR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pPr/>
              <a:t>10 janvier 2019</a:t>
            </a:fld>
            <a:endParaRPr lang="fr-FR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1748" name="Picture 4" descr="IMAGES~1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49950"/>
            <a:ext cx="1000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5" descr="IMAGES~1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172200"/>
            <a:ext cx="1000125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468313" y="7605713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0" y="6165850"/>
            <a:ext cx="223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5802396" y="6257423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EAFD2368-8494-4C06-B8E7-E2416FA65676}" type="datetime11">
              <a:rPr lang="fr-FR" b="1">
                <a:effectLst>
                  <a:outerShdw blurRad="38100" dist="38100" dir="2700000" algn="tl">
                    <a:srgbClr val="C0C0C0"/>
                  </a:outerShdw>
                </a:effectLst>
              </a:rPr>
              <a:pPr>
                <a:spcBef>
                  <a:spcPct val="50000"/>
                </a:spcBef>
              </a:pPr>
              <a:t>19:34:28</a:t>
            </a:fld>
            <a:endParaRPr lang="fr-FR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1755" name="Picture 11" descr="Image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68763"/>
            <a:ext cx="2127250" cy="278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9" name="AutoShape 15"/>
          <p:cNvSpPr>
            <a:spLocks noChangeArrowheads="1"/>
          </p:cNvSpPr>
          <p:nvPr/>
        </p:nvSpPr>
        <p:spPr bwMode="auto">
          <a:xfrm>
            <a:off x="1547813" y="5013325"/>
            <a:ext cx="2808287" cy="647700"/>
          </a:xfrm>
          <a:prstGeom prst="cloudCallout">
            <a:avLst>
              <a:gd name="adj1" fmla="val -55764"/>
              <a:gd name="adj2" fmla="val 6323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/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1979613" y="5084763"/>
            <a:ext cx="3044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Click for  advance</a:t>
            </a:r>
          </a:p>
        </p:txBody>
      </p:sp>
      <p:pic>
        <p:nvPicPr>
          <p:cNvPr id="31763" name="Picture 19" descr="imaA (5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17" r="37" b="5038"/>
          <a:stretch>
            <a:fillRect/>
          </a:stretch>
        </p:blipFill>
        <p:spPr bwMode="auto">
          <a:xfrm>
            <a:off x="1187450" y="1414463"/>
            <a:ext cx="795655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64" name="WordArt 20" descr="Rayures étroites verticales"/>
          <p:cNvSpPr>
            <a:spLocks noChangeArrowheads="1" noChangeShapeType="1" noTextEdit="1"/>
          </p:cNvSpPr>
          <p:nvPr/>
        </p:nvSpPr>
        <p:spPr bwMode="auto">
          <a:xfrm>
            <a:off x="1341958" y="113633"/>
            <a:ext cx="7364960" cy="108426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ARDILLAS</a:t>
            </a:r>
            <a:endParaRPr lang="es-ES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258888" y="765175"/>
            <a:ext cx="6481762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MX" sz="4400" b="1">
                <a:solidFill>
                  <a:srgbClr val="990000"/>
                </a:solidFill>
                <a:latin typeface="Lucida Handwriting" pitchFamily="66" charset="0"/>
              </a:rPr>
              <a:t>Sélection </a:t>
            </a:r>
          </a:p>
          <a:p>
            <a:pPr algn="ctr"/>
            <a:r>
              <a:rPr lang="es-MX" sz="4400" b="1">
                <a:solidFill>
                  <a:srgbClr val="990000"/>
                </a:solidFill>
                <a:latin typeface="Lucida Handwriting" pitchFamily="66" charset="0"/>
              </a:rPr>
              <a:t>de photos</a:t>
            </a:r>
          </a:p>
          <a:p>
            <a:pPr algn="ctr"/>
            <a:r>
              <a:rPr lang="es-MX" sz="4400" b="1">
                <a:solidFill>
                  <a:srgbClr val="990000"/>
                </a:solidFill>
                <a:latin typeface="Lucida Handwriting" pitchFamily="66" charset="0"/>
              </a:rPr>
              <a:t>originales</a:t>
            </a:r>
          </a:p>
          <a:p>
            <a:pPr algn="ctr"/>
            <a:r>
              <a:rPr lang="es-MX" sz="4400" b="1">
                <a:solidFill>
                  <a:srgbClr val="990000"/>
                </a:solidFill>
                <a:latin typeface="Lucida Handwriting" pitchFamily="66" charset="0"/>
              </a:rPr>
              <a:t>et </a:t>
            </a:r>
          </a:p>
          <a:p>
            <a:pPr algn="ctr"/>
            <a:r>
              <a:rPr lang="es-MX" sz="4400" b="1">
                <a:solidFill>
                  <a:srgbClr val="990000"/>
                </a:solidFill>
                <a:latin typeface="Lucida Handwriting" pitchFamily="66" charset="0"/>
              </a:rPr>
              <a:t>tendres</a:t>
            </a:r>
          </a:p>
          <a:p>
            <a:pPr algn="ctr"/>
            <a:endParaRPr lang="es-MX" sz="4400" b="1">
              <a:solidFill>
                <a:srgbClr val="990000"/>
              </a:solidFill>
              <a:latin typeface="Lucida Handwriting" pitchFamily="66" charset="0"/>
            </a:endParaRPr>
          </a:p>
          <a:p>
            <a:pPr algn="r"/>
            <a:r>
              <a:rPr lang="es-MX" sz="1600" b="1" i="1">
                <a:latin typeface="Lucida Handwriting" pitchFamily="66" charset="0"/>
              </a:rPr>
              <a:t>Amitiés à tous</a:t>
            </a:r>
          </a:p>
          <a:p>
            <a:pPr algn="r"/>
            <a:r>
              <a:rPr lang="es-ES" sz="1600" b="1" i="1">
                <a:latin typeface="Lucida Handwriting" pitchFamily="66" charset="0"/>
              </a:rPr>
              <a:t>Michel NISEN</a:t>
            </a:r>
          </a:p>
        </p:txBody>
      </p:sp>
      <p:pic>
        <p:nvPicPr>
          <p:cNvPr id="23555" name="Picture 3" descr="ECU9 (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98" b="638"/>
          <a:stretch>
            <a:fillRect/>
          </a:stretch>
        </p:blipFill>
        <p:spPr bwMode="auto">
          <a:xfrm>
            <a:off x="-61913" y="-61913"/>
            <a:ext cx="9205913" cy="691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900113" y="908050"/>
            <a:ext cx="1079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>
    <p:sndAc>
      <p:stSnd loop="1">
        <p:snd r:embed="rId2" name="Il était une fois dans l`Ouest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80" name="Picture 4" descr="imaA (2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ECUREUIL B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2" t="-1334"/>
          <a:stretch>
            <a:fillRect/>
          </a:stretch>
        </p:blipFill>
        <p:spPr bwMode="auto">
          <a:xfrm>
            <a:off x="611188" y="620713"/>
            <a:ext cx="7883525" cy="554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28" name="Picture 4" descr="Image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8"/>
            <a:ext cx="9144000" cy="625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2" name="Picture 4" descr="imaA (2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" r="12714"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6" name="Picture 4" descr="IMA 33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7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im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505200"/>
            <a:ext cx="3455988" cy="332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imaA (2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64" b="589"/>
          <a:stretch>
            <a:fillRect/>
          </a:stretch>
        </p:blipFill>
        <p:spPr bwMode="auto">
          <a:xfrm>
            <a:off x="0" y="0"/>
            <a:ext cx="4211638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imaA (4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73" b="296"/>
          <a:stretch>
            <a:fillRect/>
          </a:stretch>
        </p:blipFill>
        <p:spPr bwMode="auto">
          <a:xfrm>
            <a:off x="4716463" y="0"/>
            <a:ext cx="4248150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4" name="WordArt 8"/>
          <p:cNvSpPr>
            <a:spLocks noChangeArrowheads="1" noChangeShapeType="1" noTextEdit="1"/>
          </p:cNvSpPr>
          <p:nvPr/>
        </p:nvSpPr>
        <p:spPr bwMode="auto">
          <a:xfrm>
            <a:off x="6840538" y="4216400"/>
            <a:ext cx="1143000" cy="9525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5400" b="1" kern="10" spc="-54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F I N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 animBg="1"/>
      <p:bldP spid="2970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ureuils .. 18 04 2018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Ecureuils .. 18 04 2018</Template>
  <TotalTime>7</TotalTime>
  <Words>37</Words>
  <Application>Microsoft Office PowerPoint</Application>
  <PresentationFormat>Presentación en pantalla (4:3)</PresentationFormat>
  <Paragraphs>16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Times New Roman</vt:lpstr>
      <vt:lpstr>Arial</vt:lpstr>
      <vt:lpstr>Lucida Handwriting</vt:lpstr>
      <vt:lpstr>Ecureuils .. 18 04 2018</vt:lpstr>
      <vt:lpstr>Diseño predeterminado</vt:lpstr>
      <vt:lpstr>1_Diseño predeterminado</vt:lpstr>
      <vt:lpstr>10 janvier 2019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 janvier 2019</dc:title>
  <dc:subject>Gyvūnai</dc:subject>
  <dc:creator>Jose Luis</dc:creator>
  <cp:lastModifiedBy>Jose Luis</cp:lastModifiedBy>
  <cp:revision>1</cp:revision>
  <dcterms:created xsi:type="dcterms:W3CDTF">2019-01-10T18:34:28Z</dcterms:created>
  <dcterms:modified xsi:type="dcterms:W3CDTF">2019-01-10T18:42:26Z</dcterms:modified>
</cp:coreProperties>
</file>