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87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6" r:id="rId33"/>
    <p:sldId id="285" r:id="rId34"/>
    <p:sldId id="288" r:id="rId35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Rerj3JdVLAQoNBBkF/PAg==" hashData="VoLd9HKtwUht1EujPzx8BF7MIh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1" autoAdjust="0"/>
    <p:restoredTop sz="94660"/>
  </p:normalViewPr>
  <p:slideViewPr>
    <p:cSldViewPr>
      <p:cViewPr>
        <p:scale>
          <a:sx n="45" d="100"/>
          <a:sy n="45" d="100"/>
        </p:scale>
        <p:origin x="-1236" y="-6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1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19839F5F-575C-4C08-A56E-7B3890D4B5C0}" type="datetimeFigureOut">
              <a:rPr lang="de-DE"/>
              <a:pPr>
                <a:defRPr/>
              </a:pPr>
              <a:t>20.11.2020</a:t>
            </a:fld>
            <a:endParaRPr lang="de-DE"/>
          </a:p>
        </p:txBody>
      </p:sp>
      <p:sp>
        <p:nvSpPr>
          <p:cNvPr id="348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04290426-85D3-4E16-8025-020CB346EF35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71677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41B88-C6A8-4376-B9A8-83ED918EE332}" type="datetimeFigureOut">
              <a:rPr lang="nl-NL"/>
              <a:pPr>
                <a:defRPr/>
              </a:pPr>
              <a:t>20-11-2020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57C05-045A-4697-8F0F-41485EE7C8A1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70996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224C8-5F3F-4080-9387-DBB0D5ED1654}" type="datetimeFigureOut">
              <a:rPr lang="nl-NL"/>
              <a:pPr>
                <a:defRPr/>
              </a:pPr>
              <a:t>20-11-2020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8FD21-635A-4212-8357-D6442CCB9FD9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84955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70019-4ABC-44BA-AABE-E0039386D452}" type="datetimeFigureOut">
              <a:rPr lang="nl-NL"/>
              <a:pPr>
                <a:defRPr/>
              </a:pPr>
              <a:t>20-11-2020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CF01E-490E-45E8-897E-CF8C609B7B72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60018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BF1CF-4B10-4A0E-97B3-75E0997C009F}" type="datetimeFigureOut">
              <a:rPr lang="nl-NL"/>
              <a:pPr>
                <a:defRPr/>
              </a:pPr>
              <a:t>20-11-2020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D4DB7-67E8-41CB-B668-85C1F942A388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15752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A7E7A-2F15-410C-B03A-15279194A858}" type="datetimeFigureOut">
              <a:rPr lang="nl-NL"/>
              <a:pPr>
                <a:defRPr/>
              </a:pPr>
              <a:t>20-11-2020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F8A51-F6F1-4079-9908-4025827CE979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41420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E8A99-EEAC-4903-A4F5-DD97C8177EE6}" type="datetimeFigureOut">
              <a:rPr lang="nl-NL"/>
              <a:pPr>
                <a:defRPr/>
              </a:pPr>
              <a:t>20-11-2020</a:t>
            </a:fld>
            <a:endParaRPr lang="nl-NL" dirty="0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9EACA-7E9E-46E1-B43F-1905D866DE6C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5781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CE138-8ACC-4917-8377-A84365D46229}" type="datetimeFigureOut">
              <a:rPr lang="nl-NL"/>
              <a:pPr>
                <a:defRPr/>
              </a:pPr>
              <a:t>20-11-2020</a:t>
            </a:fld>
            <a:endParaRPr lang="nl-NL" dirty="0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2EB81-7958-4AE2-A942-45905F1BB176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94501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5931C-724D-4B60-94AF-DFD061EADFC2}" type="datetimeFigureOut">
              <a:rPr lang="nl-NL"/>
              <a:pPr>
                <a:defRPr/>
              </a:pPr>
              <a:t>20-11-2020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8D0E0-410C-4ECD-AB61-A9F21C232DB3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50682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NL" noProof="0" dirty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1246D-FEFB-463A-B4A7-E28C6C3F3D79}" type="datetimeFigureOut">
              <a:rPr lang="nl-NL"/>
              <a:pPr>
                <a:defRPr/>
              </a:pPr>
              <a:t>20-11-2020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2C392-5CBE-4A7D-933E-6B7977727ED9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10817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1CDDC-347D-463C-A284-596D6A990757}" type="datetimeFigureOut">
              <a:rPr lang="nl-NL"/>
              <a:pPr>
                <a:defRPr/>
              </a:pPr>
              <a:t>20-11-2020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D03D1-CDA3-4A33-9134-884A19B6ADB0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03268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1EEA8-93FE-4B6A-BE03-1E91FCF368E5}" type="datetimeFigureOut">
              <a:rPr lang="nl-NL"/>
              <a:pPr>
                <a:defRPr/>
              </a:pPr>
              <a:t>20-11-2020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37198-0E1E-42BF-8A7B-9693B27C7C89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149461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1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B0A628-D275-4AFD-BC7E-BB2BC55EAD7A}" type="datetimeFigureOut">
              <a:rPr lang="nl-NL"/>
              <a:pPr>
                <a:defRPr/>
              </a:pPr>
              <a:t>20-11-2020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D27861-0991-4241-9ABD-D51C60AA49D8}" type="slidenum">
              <a:rPr lang="nl-NL"/>
              <a:pPr>
                <a:defRPr/>
              </a:pPr>
              <a:t>‹Nº›</a:t>
            </a:fld>
            <a:endParaRPr lang="nl-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hyperlink" Target="http://groups.google.com/group/grupcelebi/web/pp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funmail2u.de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5" descr="Montana-USA a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hthoek 6"/>
          <p:cNvSpPr/>
          <p:nvPr/>
        </p:nvSpPr>
        <p:spPr>
          <a:xfrm>
            <a:off x="140648" y="6143644"/>
            <a:ext cx="1867819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maze" pitchFamily="34" charset="0"/>
                <a:cs typeface="+mn-cs"/>
              </a:rPr>
              <a:t>Montana</a:t>
            </a:r>
            <a:endParaRPr lang="nl-NL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maze" pitchFamily="34" charset="0"/>
              <a:cs typeface="+mn-cs"/>
            </a:endParaRPr>
          </a:p>
        </p:txBody>
      </p:sp>
      <p:sp>
        <p:nvSpPr>
          <p:cNvPr id="2053" name="WordArt 5" descr="Beyaz mermer">
            <a:hlinkClick r:id="rId4"/>
          </p:cNvPr>
          <p:cNvSpPr>
            <a:spLocks noChangeArrowheads="1" noChangeShapeType="1" noTextEdit="1"/>
          </p:cNvSpPr>
          <p:nvPr/>
        </p:nvSpPr>
        <p:spPr bwMode="auto">
          <a:xfrm>
            <a:off x="5940425" y="6165850"/>
            <a:ext cx="2714625" cy="4286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s-ES" sz="2400" kern="10" dirty="0" err="1">
                <a:ln w="9525"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Click</a:t>
            </a:r>
            <a:r>
              <a:rPr lang="es-ES" sz="2400" kern="10" dirty="0">
                <a:ln w="9525"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 </a:t>
            </a:r>
            <a:r>
              <a:rPr lang="es-ES" sz="2400" kern="10" dirty="0" err="1">
                <a:ln w="9525"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Pps</a:t>
            </a:r>
            <a:r>
              <a:rPr lang="es-ES" sz="2400" kern="10" dirty="0">
                <a:ln w="9525"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 Series</a:t>
            </a:r>
          </a:p>
        </p:txBody>
      </p:sp>
    </p:spTree>
  </p:cSld>
  <p:clrMapOvr>
    <a:masterClrMapping/>
  </p:clrMapOvr>
  <p:transition spd="slow" advClick="0" advTm="5000">
    <p:wedge/>
    <p:sndAc>
      <p:stSnd>
        <p:snd r:embed="rId2" name="Regenboo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Tijdelijke aanduiding voor inhoud 3" descr="Patagónia-Argentina aa.jpg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7938" y="0"/>
            <a:ext cx="9223376" cy="6916738"/>
          </a:xfrm>
        </p:spPr>
      </p:pic>
      <p:sp>
        <p:nvSpPr>
          <p:cNvPr id="5" name="Rechthoek 4"/>
          <p:cNvSpPr/>
          <p:nvPr/>
        </p:nvSpPr>
        <p:spPr>
          <a:xfrm>
            <a:off x="3286116" y="6072206"/>
            <a:ext cx="3605474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maze" pitchFamily="34" charset="0"/>
                <a:cs typeface="+mn-cs"/>
              </a:rPr>
              <a:t>Patagonia-Argentina</a:t>
            </a:r>
          </a:p>
        </p:txBody>
      </p:sp>
    </p:spTree>
  </p:cSld>
  <p:clrMapOvr>
    <a:masterClrMapping/>
  </p:clrMapOvr>
  <p:transition spd="slow" advClick="0" advTm="5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3" descr="Idaho-USA aa.jpg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6572264" y="6000768"/>
            <a:ext cx="103425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2800" b="1" dirty="0" err="1">
                <a:ln/>
                <a:solidFill>
                  <a:schemeClr val="accent3"/>
                </a:solidFill>
                <a:latin typeface="Amaze" pitchFamily="34" charset="0"/>
                <a:cs typeface="+mn-cs"/>
              </a:rPr>
              <a:t>Idaho</a:t>
            </a:r>
            <a:endParaRPr lang="nl-NL" sz="2800" b="1" dirty="0">
              <a:ln/>
              <a:solidFill>
                <a:schemeClr val="accent3"/>
              </a:solidFill>
              <a:latin typeface="Amaze" pitchFamily="34" charset="0"/>
              <a:cs typeface="+mn-cs"/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4" descr="Saskatchewan-Kanada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142875"/>
            <a:ext cx="8739188" cy="655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3" descr="Washington_állam-USA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06363"/>
            <a:ext cx="8858250" cy="664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6858016" y="6000768"/>
            <a:ext cx="1992853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32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maze" pitchFamily="34" charset="0"/>
                <a:cs typeface="+mn-cs"/>
              </a:rPr>
              <a:t>Washington</a:t>
            </a:r>
          </a:p>
        </p:txBody>
      </p:sp>
    </p:spTree>
  </p:cSld>
  <p:clrMapOvr>
    <a:masterClrMapping/>
  </p:clrMapOvr>
  <p:transition advClick="0" advTm="5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3" descr="Regen Bahia_de_los_Angelos-Mexikó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357158" y="6072206"/>
            <a:ext cx="120097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maze" pitchFamily="34" charset="0"/>
              </a:rPr>
              <a:t>Mexico</a:t>
            </a:r>
          </a:p>
        </p:txBody>
      </p:sp>
    </p:spTree>
  </p:cSld>
  <p:clrMapOvr>
    <a:masterClrMapping/>
  </p:clrMapOvr>
  <p:transition advClick="0"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3" descr="Kauai-Hawaii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428596" y="6072206"/>
            <a:ext cx="225414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nl-NL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maze" pitchFamily="34" charset="0"/>
              </a:rPr>
              <a:t>Kauai  Hawaii</a:t>
            </a:r>
          </a:p>
        </p:txBody>
      </p:sp>
    </p:spTree>
  </p:cSld>
  <p:clrMapOvr>
    <a:masterClrMapping/>
  </p:clrMapOvr>
  <p:transition advTm="5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3" descr="1 Niagara-vízesés-Kanad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285720" y="6000768"/>
            <a:ext cx="2491388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800" b="1" dirty="0">
                <a:ln/>
                <a:solidFill>
                  <a:schemeClr val="accent3"/>
                </a:solidFill>
                <a:latin typeface="Amaze" pitchFamily="34" charset="0"/>
              </a:rPr>
              <a:t>Niagara  </a:t>
            </a:r>
            <a:r>
              <a:rPr lang="nl-NL" sz="2800" b="1" dirty="0">
                <a:ln/>
                <a:solidFill>
                  <a:schemeClr val="accent3"/>
                </a:solidFill>
                <a:effectLst>
                  <a:outerShdw blurRad="25400" dist="50800" dir="2700000" algn="tl" rotWithShape="0">
                    <a:prstClr val="black">
                      <a:alpha val="60000"/>
                    </a:prstClr>
                  </a:outerShdw>
                  <a:reflection blurRad="6350" stA="55000" endA="50" endPos="85000" dir="5400000" sy="-100000" algn="bl" rotWithShape="0"/>
                </a:effectLst>
                <a:latin typeface="Amaze" pitchFamily="34" charset="0"/>
              </a:rPr>
              <a:t>Canada</a:t>
            </a:r>
          </a:p>
        </p:txBody>
      </p:sp>
    </p:spTree>
  </p:cSld>
  <p:clrMapOvr>
    <a:masterClrMapping/>
  </p:clrMapOvr>
  <p:transition advClick="0" advTm="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3" descr="Regenboog 1 Waialu-völgy-Molokai-Hawaii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06363"/>
            <a:ext cx="8858250" cy="664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642910" y="4214818"/>
            <a:ext cx="151355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36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maze" pitchFamily="34" charset="0"/>
              </a:rPr>
              <a:t>Hawaii</a:t>
            </a:r>
          </a:p>
        </p:txBody>
      </p:sp>
    </p:spTree>
  </p:cSld>
  <p:clrMapOvr>
    <a:masterClrMapping/>
  </p:clrMapOvr>
  <p:transition advClick="0" advTm="5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3" descr="Regenboog 1e Yosemite_Nemzeti_Park-Kalifornia-USA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06363"/>
            <a:ext cx="8858250" cy="664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7072330" y="5929330"/>
            <a:ext cx="163859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800" b="1" dirty="0" err="1">
                <a:ln/>
                <a:solidFill>
                  <a:schemeClr val="accent3"/>
                </a:solidFill>
                <a:latin typeface="Amaze" pitchFamily="34" charset="0"/>
              </a:rPr>
              <a:t>Yosemite</a:t>
            </a:r>
            <a:r>
              <a:rPr lang="nl-NL" sz="2800" b="1" dirty="0">
                <a:ln/>
                <a:solidFill>
                  <a:schemeClr val="accent3"/>
                </a:solidFill>
                <a:latin typeface="Amaze" pitchFamily="34" charset="0"/>
              </a:rPr>
              <a:t>  </a:t>
            </a:r>
          </a:p>
        </p:txBody>
      </p:sp>
    </p:spTree>
  </p:cSld>
  <p:clrMapOvr>
    <a:masterClrMapping/>
  </p:clrMapOvr>
  <p:transition advClick="0" advTm="5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3" descr="Regenboog 1eNiagara-vízesés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285720" y="285728"/>
            <a:ext cx="1459054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nl-NL" sz="28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maze" pitchFamily="34" charset="0"/>
              </a:rPr>
              <a:t>Niagara</a:t>
            </a:r>
          </a:p>
        </p:txBody>
      </p:sp>
    </p:spTree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3" descr="Regenboog  1Grand_Kanyon-Arizona-USA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142875"/>
            <a:ext cx="8739188" cy="655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2571736" y="6000768"/>
            <a:ext cx="362310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nl-NL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maze" pitchFamily="34" charset="0"/>
              </a:rPr>
              <a:t>Grand Canyon </a:t>
            </a:r>
            <a:r>
              <a:rPr lang="nl-NL" sz="28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maze" pitchFamily="34" charset="0"/>
              </a:rPr>
              <a:t>Arizona</a:t>
            </a:r>
            <a:r>
              <a:rPr lang="nl-NL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maze" pitchFamily="34" charset="0"/>
              </a:rPr>
              <a:t>  </a:t>
            </a:r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Regenboog A_déli-sziget_tengerpartja-Új-Zéland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3" descr="Regenboog A_Dunánál-Ráckeve-Magyarország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3" descr="Regenboog Arches_Nemzeti_Park-Utah-USA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hoek 5"/>
          <p:cNvSpPr/>
          <p:nvPr/>
        </p:nvSpPr>
        <p:spPr>
          <a:xfrm>
            <a:off x="571472" y="5929330"/>
            <a:ext cx="112402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nl-NL" sz="2800" b="1" spc="150" dirty="0" err="1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maze" pitchFamily="34" charset="0"/>
              </a:rPr>
              <a:t>Utah</a:t>
            </a:r>
            <a:r>
              <a:rPr lang="nl-NL" sz="28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maze" pitchFamily="34" charset="0"/>
              </a:rPr>
              <a:t> </a:t>
            </a:r>
          </a:p>
        </p:txBody>
      </p:sp>
    </p:spTree>
  </p:cSld>
  <p:clrMapOvr>
    <a:masterClrMapping/>
  </p:clrMapOvr>
  <p:transition advClick="0" advTm="5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3" descr="Regenboog Bandon-Oregon-USA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1928794" y="5857892"/>
            <a:ext cx="140775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nl-NL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maze" pitchFamily="34" charset="0"/>
              </a:rPr>
              <a:t>Oregon</a:t>
            </a:r>
            <a:r>
              <a:rPr lang="nl-NL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maze" pitchFamily="34" charset="0"/>
              </a:rPr>
              <a:t> </a:t>
            </a:r>
          </a:p>
        </p:txBody>
      </p:sp>
    </p:spTree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3" descr="N.Ierland.jpg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6929454" y="6000768"/>
            <a:ext cx="1899879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3200" b="1" dirty="0" err="1">
                <a:ln/>
                <a:solidFill>
                  <a:schemeClr val="accent3"/>
                </a:solidFill>
                <a:latin typeface="Amaze" pitchFamily="34" charset="0"/>
              </a:rPr>
              <a:t>N.Ierland</a:t>
            </a:r>
            <a:endParaRPr lang="nl-NL" sz="3200" b="1" dirty="0">
              <a:ln/>
              <a:solidFill>
                <a:schemeClr val="accent3"/>
              </a:solidFill>
              <a:latin typeface="Amaze" pitchFamily="34" charset="0"/>
            </a:endParaRPr>
          </a:p>
        </p:txBody>
      </p:sp>
    </p:spTree>
  </p:cSld>
  <p:clrMapOvr>
    <a:masterClrMapping/>
  </p:clrMapOvr>
  <p:transition advClick="0"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3" descr="Regenboog Denali_Nemzeti_Park-Alaszka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"/>
            <a:ext cx="8858250" cy="657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7072330" y="5715016"/>
            <a:ext cx="1550424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36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maze" pitchFamily="34" charset="0"/>
              </a:rPr>
              <a:t>Alaska</a:t>
            </a:r>
          </a:p>
        </p:txBody>
      </p:sp>
    </p:spTree>
  </p:cSld>
  <p:clrMapOvr>
    <a:masterClrMapping/>
  </p:clrMapOvr>
  <p:transition advClick="0" advTm="5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3" descr="Regenboog Dunapart-Dunaújváros-Magyarország aa.jpg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3" descr="Regenboog Dupla_szivárvány_a_Scridain-tó_felett-Mull-sziget-Skócia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06363"/>
            <a:ext cx="8858250" cy="664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6858016" y="5786454"/>
            <a:ext cx="1864613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3600" b="1" dirty="0">
                <a:ln/>
                <a:solidFill>
                  <a:schemeClr val="accent3"/>
                </a:solidFill>
                <a:latin typeface="Amaze" pitchFamily="34" charset="0"/>
              </a:rPr>
              <a:t>Schotland</a:t>
            </a:r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3427413" y="3109913"/>
            <a:ext cx="21669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de-DE" sz="1000" b="1">
                <a:solidFill>
                  <a:schemeClr val="bg1"/>
                </a:solidFill>
              </a:rPr>
              <a:t>verteilt durch </a:t>
            </a:r>
            <a:r>
              <a:rPr lang="de-DE" sz="1000" b="1">
                <a:solidFill>
                  <a:schemeClr val="bg1"/>
                </a:solidFill>
                <a:hlinkClick r:id="rId2"/>
              </a:rPr>
              <a:t>www.funmail2u.de</a:t>
            </a:r>
            <a:r>
              <a:rPr lang="de-DE" sz="1000" b="1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22531" name="Afbeelding 3" descr="Regenboog Eilean_Donan_kastély-Skócia a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06363"/>
            <a:ext cx="8858250" cy="664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7358082" y="5786454"/>
            <a:ext cx="1487908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8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maze" pitchFamily="34" charset="0"/>
              </a:rPr>
              <a:t>Schotland</a:t>
            </a:r>
          </a:p>
        </p:txBody>
      </p:sp>
    </p:spTree>
  </p:cSld>
  <p:clrMapOvr>
    <a:masterClrMapping/>
  </p:clrMapOvr>
  <p:transition advClick="0" advTm="6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3" descr="Regenboog Grand_Kanyon-Arizona-USA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06363"/>
            <a:ext cx="8858250" cy="664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285720" y="6072206"/>
            <a:ext cx="3946913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nl-NL" sz="2800" b="1" spc="150" dirty="0">
                <a:ln w="11430"/>
                <a:solidFill>
                  <a:srgbClr val="F8F8F8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Amaze" pitchFamily="34" charset="0"/>
              </a:rPr>
              <a:t>Grand Canyon </a:t>
            </a:r>
            <a:r>
              <a:rPr lang="nl-NL" sz="2800" b="1" spc="150" dirty="0" err="1">
                <a:ln w="11430"/>
                <a:solidFill>
                  <a:srgbClr val="F8F8F8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Amaze" pitchFamily="34" charset="0"/>
              </a:rPr>
              <a:t>Arizona</a:t>
            </a:r>
            <a:r>
              <a:rPr lang="nl-NL" sz="2800" b="1" spc="150" dirty="0">
                <a:ln w="11430"/>
                <a:solidFill>
                  <a:srgbClr val="F8F8F8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Amaze" pitchFamily="34" charset="0"/>
              </a:rPr>
              <a:t> </a:t>
            </a:r>
          </a:p>
        </p:txBody>
      </p:sp>
    </p:spTree>
  </p:cSld>
  <p:clrMapOvr>
    <a:masterClrMapping/>
  </p:clrMapOvr>
  <p:transition advClick="0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3" descr="Regenboog Iseo-tó-Olaszország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425390" y="6000768"/>
            <a:ext cx="1003801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maze" pitchFamily="34" charset="0"/>
              </a:rPr>
              <a:t>Italia</a:t>
            </a:r>
            <a:endParaRPr lang="nl-NL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maze" pitchFamily="34" charset="0"/>
            </a:endParaRPr>
          </a:p>
        </p:txBody>
      </p:sp>
    </p:spTree>
  </p:cSld>
  <p:clrMapOvr>
    <a:masterClrMapping/>
  </p:clrMapOvr>
  <p:transition advClick="0" advTm="6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3" descr="regenboog Kanada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"/>
            <a:ext cx="8858250" cy="657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428596" y="6000768"/>
            <a:ext cx="1191353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800" b="1" dirty="0">
                <a:ln/>
                <a:solidFill>
                  <a:schemeClr val="accent3"/>
                </a:solidFill>
                <a:latin typeface="Amaze" pitchFamily="34" charset="0"/>
              </a:rPr>
              <a:t>Canada</a:t>
            </a:r>
          </a:p>
        </p:txBody>
      </p:sp>
    </p:spTree>
  </p:cSld>
  <p:clrMapOvr>
    <a:masterClrMapping/>
  </p:clrMapOvr>
  <p:transition advClick="0" advTm="6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3" descr="Regenboog Megkövült_Erdõ_Nemzeti_Park-Arizona-USA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1285852" y="5929330"/>
            <a:ext cx="141256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nl-NL" sz="28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maze" pitchFamily="34" charset="0"/>
              </a:rPr>
              <a:t>Arizona</a:t>
            </a:r>
            <a:r>
              <a:rPr lang="nl-NL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maze" pitchFamily="34" charset="0"/>
              </a:rPr>
              <a:t> </a:t>
            </a:r>
          </a:p>
        </p:txBody>
      </p:sp>
    </p:spTree>
  </p:cSld>
  <p:clrMapOvr>
    <a:masterClrMapping/>
  </p:clrMapOvr>
  <p:transition advClick="0" advTm="6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3" descr="Regenboog Niagara-vízesés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7643834" y="6072206"/>
            <a:ext cx="1324402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8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maze" pitchFamily="34" charset="0"/>
              </a:rPr>
              <a:t>Niagara</a:t>
            </a:r>
            <a:endParaRPr lang="nl-NL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maze" pitchFamily="34" charset="0"/>
            </a:endParaRPr>
          </a:p>
        </p:txBody>
      </p:sp>
    </p:spTree>
  </p:cSld>
  <p:clrMapOvr>
    <a:masterClrMapping/>
  </p:clrMapOvr>
  <p:transition advClick="0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3" descr="Regenboog Yosemite_Nemzeti_Park-Kalifornia-USA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06363"/>
            <a:ext cx="8858250" cy="664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7286644" y="5929330"/>
            <a:ext cx="147829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8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maze" pitchFamily="34" charset="0"/>
              </a:rPr>
              <a:t>Yosemite</a:t>
            </a:r>
            <a:endParaRPr lang="nl-NL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maze" pitchFamily="34" charset="0"/>
            </a:endParaRPr>
          </a:p>
        </p:txBody>
      </p:sp>
    </p:spTree>
  </p:cSld>
  <p:clrMapOvr>
    <a:masterClrMapping/>
  </p:clrMapOvr>
  <p:transition advClick="0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3" descr="Regenboog Waterton_Glacier_Nemzetközi_Békepark-Alberta_(Kanada)_és_Montana_(USA)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571472" y="6000768"/>
            <a:ext cx="140294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nl-NL" sz="28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maze" pitchFamily="34" charset="0"/>
              </a:rPr>
              <a:t>Montana</a:t>
            </a:r>
            <a:endParaRPr lang="nl-NL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maze" pitchFamily="34" charset="0"/>
            </a:endParaRPr>
          </a:p>
        </p:txBody>
      </p:sp>
    </p:spTree>
  </p:cSld>
  <p:clrMapOvr>
    <a:masterClrMapping/>
  </p:clrMapOvr>
  <p:transition advClick="0" advTm="6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3" descr="Regenboog Wailua-vízesés-Kauai-Hawaii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06363"/>
            <a:ext cx="8858250" cy="664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hoek 5"/>
          <p:cNvSpPr/>
          <p:nvPr/>
        </p:nvSpPr>
        <p:spPr>
          <a:xfrm>
            <a:off x="500034" y="5857892"/>
            <a:ext cx="121700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800" b="1" dirty="0" err="1">
                <a:ln/>
                <a:solidFill>
                  <a:schemeClr val="accent3"/>
                </a:solidFill>
                <a:latin typeface="Amaze" pitchFamily="34" charset="0"/>
              </a:rPr>
              <a:t>Hawaii</a:t>
            </a:r>
            <a:endParaRPr lang="nl-NL" sz="2800" b="1" dirty="0">
              <a:ln/>
              <a:solidFill>
                <a:schemeClr val="accent3"/>
              </a:solidFill>
              <a:latin typeface="Amaze" pitchFamily="34" charset="0"/>
            </a:endParaRPr>
          </a:p>
        </p:txBody>
      </p:sp>
    </p:spTree>
  </p:cSld>
  <p:clrMapOvr>
    <a:masterClrMapping/>
  </p:clrMapOvr>
  <p:transition advClick="0"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3" descr="Regenboog Swiftcurrent-tó-Glacier_Nemzeti_Park-Montana-USA a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/>
          <p:cNvSpPr/>
          <p:nvPr/>
        </p:nvSpPr>
        <p:spPr>
          <a:xfrm>
            <a:off x="3857620" y="5072074"/>
            <a:ext cx="1995033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8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Montana</a:t>
            </a:r>
            <a:endParaRPr lang="nl-NL" sz="28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 advClick="0" advTm="6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3" descr="rainbow aa.jpg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4" descr="Regenboog Oahu-Hawaii aaa.jpg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06363"/>
            <a:ext cx="8858250" cy="66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hoek 5"/>
          <p:cNvSpPr/>
          <p:nvPr/>
        </p:nvSpPr>
        <p:spPr>
          <a:xfrm>
            <a:off x="7572396" y="5286388"/>
            <a:ext cx="121700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800" b="1" dirty="0" err="1">
                <a:ln/>
                <a:solidFill>
                  <a:schemeClr val="accent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maze" pitchFamily="34" charset="0"/>
              </a:rPr>
              <a:t>Hawaii</a:t>
            </a:r>
            <a:endParaRPr lang="nl-NL" sz="2800" b="1" dirty="0">
              <a:ln/>
              <a:solidFill>
                <a:schemeClr val="accent3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maze" pitchFamily="34" charset="0"/>
            </a:endParaRPr>
          </a:p>
        </p:txBody>
      </p:sp>
    </p:spTree>
  </p:cSld>
  <p:clrMapOvr>
    <a:masterClrMapping/>
  </p:clrMapOvr>
  <p:transition advClick="0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c en ciel .. 09 04 2010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Arc en ciel .. 09 04 2010</Template>
  <TotalTime>6</TotalTime>
  <Words>55</Words>
  <Application>Microsoft Office PowerPoint</Application>
  <PresentationFormat>Presentación en pantalla (4:3)</PresentationFormat>
  <Paragraphs>31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7" baseType="lpstr">
      <vt:lpstr>Arial</vt:lpstr>
      <vt:lpstr>Calibri</vt:lpstr>
      <vt:lpstr>Arc en ciel .. 09 04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2020-11-20T19:04:16Z</dcterms:created>
  <dcterms:modified xsi:type="dcterms:W3CDTF">2020-11-20T19:10:30Z</dcterms:modified>
</cp:coreProperties>
</file>