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61" r:id="rId4"/>
    <p:sldId id="262" r:id="rId5"/>
    <p:sldId id="265" r:id="rId6"/>
    <p:sldId id="267" r:id="rId7"/>
    <p:sldId id="268" r:id="rId8"/>
    <p:sldId id="269" r:id="rId9"/>
    <p:sldId id="270" r:id="rId10"/>
    <p:sldId id="272" r:id="rId11"/>
    <p:sldId id="273" r:id="rId12"/>
    <p:sldId id="276" r:id="rId13"/>
    <p:sldId id="285" r:id="rId14"/>
    <p:sldId id="277" r:id="rId15"/>
    <p:sldId id="278" r:id="rId16"/>
    <p:sldId id="279" r:id="rId17"/>
    <p:sldId id="280" r:id="rId18"/>
    <p:sldId id="281" r:id="rId19"/>
    <p:sldId id="271" r:id="rId20"/>
    <p:sldId id="283" r:id="rId21"/>
    <p:sldId id="284" r:id="rId22"/>
    <p:sldId id="263" r:id="rId23"/>
    <p:sldId id="257" r:id="rId24"/>
    <p:sldId id="266" r:id="rId25"/>
    <p:sldId id="275" r:id="rId26"/>
    <p:sldId id="264" r:id="rId27"/>
    <p:sldId id="260" r:id="rId28"/>
    <p:sldId id="287" r:id="rId29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ogbyr54ATZQr/tlmVw4Gg==" hashData="AUjGcW3xIxPv77xyRWA5VkQDoC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7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4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0FA1E-6554-409E-B8DE-671EDEA13E03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032D2-01FE-4730-9E4A-C7A7D0789F3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6768048"/>
      </p:ext>
    </p:extLst>
  </p:cSld>
  <p:clrMapOvr>
    <a:masterClrMapping/>
  </p:clrMapOvr>
  <p:transition spd="med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E7E71-6E53-4E2E-8F20-9589F78781DB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42817-29D7-477D-AD89-8CBD228010D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43028164"/>
      </p:ext>
    </p:extLst>
  </p:cSld>
  <p:clrMapOvr>
    <a:masterClrMapping/>
  </p:clrMapOvr>
  <p:transition spd="med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88C6F-89FA-414B-AA52-322A02B797D9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DFC18-818F-4EB2-B907-4176824532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24904187"/>
      </p:ext>
    </p:extLst>
  </p:cSld>
  <p:clrMapOvr>
    <a:masterClrMapping/>
  </p:clrMapOvr>
  <p:transition spd="med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BE02C-C907-4AC4-8641-39386EAA12F5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01944-BA43-4A8E-BA06-DD33E006B7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661522"/>
      </p:ext>
    </p:extLst>
  </p:cSld>
  <p:clrMapOvr>
    <a:masterClrMapping/>
  </p:clrMapOvr>
  <p:transition spd="med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CDC17-237B-4676-B72C-FE079D83EC03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021D-1C7C-48CF-921C-7FAE13355DE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14352743"/>
      </p:ext>
    </p:extLst>
  </p:cSld>
  <p:clrMapOvr>
    <a:masterClrMapping/>
  </p:clrMapOvr>
  <p:transition spd="med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CE372-43C6-42FF-8AC3-E1CB1EA02604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D55B2-E9CB-4C53-BE6A-52B203CC07E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421718"/>
      </p:ext>
    </p:extLst>
  </p:cSld>
  <p:clrMapOvr>
    <a:masterClrMapping/>
  </p:clrMapOvr>
  <p:transition spd="med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BA7C5-76F7-47D3-B876-8AA7B5D6E411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EFF65-C4C9-4A40-858E-2B9593D97D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9113924"/>
      </p:ext>
    </p:extLst>
  </p:cSld>
  <p:clrMapOvr>
    <a:masterClrMapping/>
  </p:clrMapOvr>
  <p:transition spd="med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80A21-02B5-4C88-B6B0-2CB7899F554A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41BCF-9DE4-4DB5-AE3F-5DF3009879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67463804"/>
      </p:ext>
    </p:extLst>
  </p:cSld>
  <p:clrMapOvr>
    <a:masterClrMapping/>
  </p:clrMapOvr>
  <p:transition spd="med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22A7A-9615-43D4-ADED-CDDD6468B4B3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DCF3A-1B3B-4564-A31B-48DB3EA2D02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63382406"/>
      </p:ext>
    </p:extLst>
  </p:cSld>
  <p:clrMapOvr>
    <a:masterClrMapping/>
  </p:clrMapOvr>
  <p:transition spd="med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F32E7-E713-4C9A-9200-E30E306BB358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587CA-AC22-475D-8154-1334C3B685C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11490697"/>
      </p:ext>
    </p:extLst>
  </p:cSld>
  <p:clrMapOvr>
    <a:masterClrMapping/>
  </p:clrMapOvr>
  <p:transition spd="med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C86A4-79EA-4C43-B2DB-01B79248F74A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5D206-70E9-4FF7-BEE9-616CA1C6BE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68220696"/>
      </p:ext>
    </p:extLst>
  </p:cSld>
  <p:clrMapOvr>
    <a:masterClrMapping/>
  </p:clrMapOvr>
  <p:transition spd="med">
    <p:pull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9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6ACF3E-B93B-463C-9858-59ED383BD307}" type="datetimeFigureOut">
              <a:rPr lang="es-ES_tradnl"/>
              <a:pPr>
                <a:defRPr/>
              </a:pPr>
              <a:t>11/05/2019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55B82B-EBDE-4CF1-BB1C-8C077BC6F6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0" y="857250"/>
            <a:ext cx="91440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En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EE. UU.,  en 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la frontera de los estados de Texas y Louisiana,  ex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iste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una reserva natural única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ubicada  en el lago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Caddo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donde crecen grandes bosques de cipreses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.</a:t>
            </a:r>
            <a:endParaRPr lang="es-ES_tradnl" sz="1600" i="1">
              <a:latin typeface="Bookman Old Style" pitchFamily="18" charset="0"/>
              <a:ea typeface="Calibri" pitchFamily="34" charset="0"/>
              <a:cs typeface="Tahoma" pitchFamily="34" charset="0"/>
            </a:endParaRPr>
          </a:p>
          <a:p>
            <a:pPr eaLnBrk="0" hangingPunct="0"/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Caddo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,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es el único lago que se form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ó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de manera natural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a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principios del siglo XIX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cuando a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orillas del Red River hubo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una gran 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congestión de escombros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y los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castores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que vivían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en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sus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orillas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al 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reforzar sus presas bloque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aron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el movimiento del río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.</a:t>
            </a:r>
            <a:endParaRPr lang="es-ES_tradnl" sz="1600" i="1">
              <a:latin typeface="Bookman Old Style" pitchFamily="18" charset="0"/>
              <a:ea typeface="Calibri" pitchFamily="34" charset="0"/>
              <a:cs typeface="Tahoma" pitchFamily="34" charset="0"/>
            </a:endParaRPr>
          </a:p>
          <a:p>
            <a:pPr eaLnBrk="0" hangingPunct="0"/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A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hora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es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un área protegida con una naturaleza única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y 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la mejor época para visitar el lago  es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desde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finales de octubre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a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mediados de noviembre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pues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e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n ese momento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los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cipreses cambiar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de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color y la madera </a:t>
            </a:r>
            <a:r>
              <a:rPr lang="es-ES_tradnl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pasa a tener</a:t>
            </a:r>
            <a:r>
              <a:rPr lang="ru-RU" sz="16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ahoma" pitchFamily="34" charset="0"/>
              </a:rPr>
              <a:t> un aspecto muy pintoresco.</a:t>
            </a:r>
            <a:endParaRPr lang="ru-RU" sz="1600" i="1">
              <a:latin typeface="Bookman Old Style" pitchFamily="18" charset="0"/>
              <a:ea typeface="Calibri" pitchFamily="34" charset="0"/>
              <a:cs typeface="Tahoma" pitchFamily="34" charset="0"/>
            </a:endParaRPr>
          </a:p>
        </p:txBody>
      </p:sp>
      <p:graphicFrame>
        <p:nvGraphicFramePr>
          <p:cNvPr id="2" name="1 Tabla"/>
          <p:cNvGraphicFramePr>
            <a:graphicFrameLocks noGrp="1"/>
          </p:cNvGraphicFramePr>
          <p:nvPr/>
        </p:nvGraphicFramePr>
        <p:xfrm>
          <a:off x="1500188" y="357188"/>
          <a:ext cx="6096000" cy="315912"/>
        </p:xfrm>
        <a:graphic>
          <a:graphicData uri="http://schemas.openxmlformats.org/drawingml/2006/table">
            <a:tbl>
              <a:tblPr/>
              <a:tblGrid>
                <a:gridCol w="5181600"/>
                <a:gridCol w="914400"/>
              </a:tblGrid>
              <a:tr h="315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800" b="1" kern="1800">
                          <a:solidFill>
                            <a:srgbClr val="000000"/>
                          </a:solidFill>
                          <a:latin typeface="Georgia"/>
                          <a:ea typeface="Times New Roman"/>
                          <a:cs typeface="Times New Roman"/>
                        </a:rPr>
                        <a:t>                                   Árboles fantásticos</a:t>
                      </a:r>
                      <a:endParaRPr lang="es-ES_tradn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s-ES_tradnl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54" name="3 Rectángulo"/>
          <p:cNvSpPr>
            <a:spLocks noChangeArrowheads="1"/>
          </p:cNvSpPr>
          <p:nvPr/>
        </p:nvSpPr>
        <p:spPr bwMode="auto">
          <a:xfrm>
            <a:off x="0" y="3441700"/>
            <a:ext cx="65008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i="1">
                <a:latin typeface="Bookman Old Style" pitchFamily="18" charset="0"/>
              </a:rPr>
              <a:t>                                                                  </a:t>
            </a:r>
          </a:p>
          <a:p>
            <a:endParaRPr lang="en-US" sz="1600" i="1">
              <a:latin typeface="Bookman Old Style" pitchFamily="18" charset="0"/>
            </a:endParaRPr>
          </a:p>
          <a:p>
            <a:r>
              <a:rPr lang="en-US" sz="1600" i="1">
                <a:latin typeface="Bookman Old Style" pitchFamily="18" charset="0"/>
              </a:rPr>
              <a:t>In the United States. UU., on the border of the States of Texas and Louisiana, there is a unique nature reserve located in the Caddo Lake where they grow large cypress forests.</a:t>
            </a:r>
          </a:p>
          <a:p>
            <a:r>
              <a:rPr lang="en-US" sz="1600" i="1">
                <a:latin typeface="Bookman Old Style" pitchFamily="18" charset="0"/>
              </a:rPr>
              <a:t>Caddo, is the only Lake that is formed naturally in the early 19th century when there was a large debris congestion on the banks of the Red River and beavers that lived on its banks to strengthen their prey blocked the movement of the river.</a:t>
            </a:r>
          </a:p>
          <a:p>
            <a:r>
              <a:rPr lang="en-US" sz="1600" i="1">
                <a:latin typeface="Bookman Old Style" pitchFamily="18" charset="0"/>
              </a:rPr>
              <a:t>It is now a protected area with a unique nature and the best time to visit the Lake is from the end of October to mid-November as at that time the cypress trees change color and wood happens to have a very picturesque appearance.</a:t>
            </a:r>
            <a:endParaRPr lang="es-ES_tradnl" sz="1600" i="1">
              <a:latin typeface="Bookman Old Style" pitchFamily="18" charset="0"/>
            </a:endParaRPr>
          </a:p>
        </p:txBody>
      </p:sp>
      <p:sp>
        <p:nvSpPr>
          <p:cNvPr id="2055" name="4 Rectángulo"/>
          <p:cNvSpPr>
            <a:spLocks noChangeArrowheads="1"/>
          </p:cNvSpPr>
          <p:nvPr/>
        </p:nvSpPr>
        <p:spPr bwMode="auto">
          <a:xfrm>
            <a:off x="1785938" y="3357563"/>
            <a:ext cx="1997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Bookman Old Style" pitchFamily="18" charset="0"/>
              </a:rPr>
              <a:t>Fantastic trees</a:t>
            </a:r>
            <a:endParaRPr lang="es-ES_tradnl" b="1">
              <a:latin typeface="Calibri" pitchFamily="34" charset="0"/>
            </a:endParaRPr>
          </a:p>
        </p:txBody>
      </p:sp>
      <p:pic>
        <p:nvPicPr>
          <p:cNvPr id="2056" name="Picture 2" descr="C:\Documents and Settings\Usuario\Escritorio\arboles\castor_03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3929063"/>
            <a:ext cx="28575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0"/>
            <a:ext cx="4500563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4500563" y="0"/>
            <a:ext cx="4643437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  <p:sndAc>
      <p:stSnd loop="1">
        <p:snd r:embed="rId2" name="07 Pista 7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7651" name="2 CuadroTexto"/>
          <p:cNvSpPr txBox="1">
            <a:spLocks noChangeArrowheads="1"/>
          </p:cNvSpPr>
          <p:nvPr/>
        </p:nvSpPr>
        <p:spPr bwMode="auto">
          <a:xfrm>
            <a:off x="1428750" y="6488113"/>
            <a:ext cx="5127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b="1" i="1">
                <a:latin typeface="Bookman Old Style" pitchFamily="18" charset="0"/>
              </a:rPr>
              <a:t>compaginación albanandy@hotmail.com</a:t>
            </a:r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pres - Alban Andy .. 21 03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Cipres - Alban Andy .. 21 03 2018</Template>
  <TotalTime>1</TotalTime>
  <Words>283</Words>
  <Application>Microsoft Office PowerPoint</Application>
  <PresentationFormat>Presentación en pantalla (4:3)</PresentationFormat>
  <Paragraphs>13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5" baseType="lpstr">
      <vt:lpstr>Arial</vt:lpstr>
      <vt:lpstr>Calibri</vt:lpstr>
      <vt:lpstr>Bookman Old Style</vt:lpstr>
      <vt:lpstr>Tahoma</vt:lpstr>
      <vt:lpstr>Georgia</vt:lpstr>
      <vt:lpstr>Times New Roman</vt:lpstr>
      <vt:lpstr>Cipres - Alban Andy .. 21 03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2019-05-11T18:02:08Z</dcterms:created>
  <dcterms:modified xsi:type="dcterms:W3CDTF">2019-05-11T18:04:03Z</dcterms:modified>
</cp:coreProperties>
</file>