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9" r:id="rId15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83SrIWtEklSjvONf91icw==" hashData="KFQMrJz2zD0xPHAoykK7FFYj25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FD58A-90C8-4CF8-BBF9-790E630DD03D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13732-73CC-4A8F-9CD3-B031E84F58CE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01021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AF858-1B1B-4B91-9242-7684E5857BB6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87CB8-27D7-4A46-866F-9154C30310D9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03381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03496-F431-4186-885E-B6B15103E7C7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F2DB8-6201-4278-9073-A901537FA0B2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96084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D3D2E-C3D6-4056-827C-79D7C3B96943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60166-384C-432E-9D31-E2191E3B75AE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82180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2ECB6-6698-4791-BD9D-9047BC7A456A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C2325-639A-4F85-BF23-694F4754018F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6591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4BB67-BFF6-4C9C-B5AF-C95AF680340F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FDAB5-F2E6-478D-B86D-BFEF4EB05F46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08206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4B581-B32D-453E-AEAC-BF2693BD2DBD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AF041-7150-49EA-A151-8983EF95ADAD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25662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0ED44-D215-4834-A5C1-8583CD1A67EB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AD21C-C90C-4BC7-9274-5EDC94C94744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28242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5961B-7B47-4924-BD41-2BE579EB49A7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E9939-8CAE-45FC-90C5-E836B2C5B988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6653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4B64F-FEBA-4F77-AC1C-0C64DAFE4099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7A06A-4CF1-43CC-8745-C79AA10D96BF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639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425FE-34EC-462E-9EDE-238EC81BAF8C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E8E88-C1B8-4C98-9469-428D43E2D382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74913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930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  <a:endParaRPr lang="nl-BE" smtClean="0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smtClean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BBC484-98DC-419F-B138-658C906FF686}" type="datetimeFigureOut">
              <a:rPr lang="nl-BE"/>
              <a:pPr>
                <a:defRPr/>
              </a:pPr>
              <a:t>6/08/2019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C9CD78-D2C4-48B8-A093-42CC9ADDC726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3" descr="145968__we-re-going-to-need-a-bigger-aquarium_p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kstvak 4"/>
          <p:cNvSpPr txBox="1"/>
          <p:nvPr/>
        </p:nvSpPr>
        <p:spPr>
          <a:xfrm>
            <a:off x="1763688" y="188640"/>
            <a:ext cx="5760640" cy="533673"/>
          </a:xfrm>
          <a:prstGeom prst="rect">
            <a:avLst/>
          </a:prstGeom>
          <a:noFill/>
        </p:spPr>
        <p:txBody>
          <a:bodyPr>
            <a:prstTxWarp prst="textWave2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BE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  <a:cs typeface="+mn-cs"/>
              </a:rPr>
              <a:t>Aquarium</a:t>
            </a:r>
          </a:p>
        </p:txBody>
      </p:sp>
      <p:sp>
        <p:nvSpPr>
          <p:cNvPr id="2052" name="Tekstvak 3"/>
          <p:cNvSpPr txBox="1">
            <a:spLocks noChangeArrowheads="1"/>
          </p:cNvSpPr>
          <p:nvPr/>
        </p:nvSpPr>
        <p:spPr bwMode="auto">
          <a:xfrm>
            <a:off x="2916238" y="6381750"/>
            <a:ext cx="1584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nl-BE" sz="1400" b="1">
                <a:solidFill>
                  <a:srgbClr val="002060"/>
                </a:solidFill>
              </a:rPr>
              <a:t>PPS JEFFYKEN</a:t>
            </a:r>
          </a:p>
        </p:txBody>
      </p:sp>
      <p:pic>
        <p:nvPicPr>
          <p:cNvPr id="2053" name="Afbeelding 5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2215">
    <p:sndAc>
      <p:stSnd>
        <p:snd r:embed="rId2" name="JAMES LAST - BISCA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aqu1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6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aqu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 descr="aqu3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Afbeelding 4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aqu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5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8688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7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aqu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4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3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aqu13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" y="-1120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2440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7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aqu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6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aqu7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2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aqu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8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2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aqu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9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3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aqu10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aqu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kstvak 2"/>
          <p:cNvSpPr txBox="1"/>
          <p:nvPr/>
        </p:nvSpPr>
        <p:spPr>
          <a:xfrm>
            <a:off x="1187624" y="404664"/>
            <a:ext cx="5904656" cy="595228"/>
          </a:xfrm>
          <a:prstGeom prst="rect">
            <a:avLst/>
          </a:prstGeom>
          <a:noFill/>
        </p:spPr>
        <p:txBody>
          <a:bodyPr>
            <a:prstTxWarp prst="textWave2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BE" sz="28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Powerpoint</a:t>
            </a:r>
            <a:r>
              <a:rPr lang="nl-BE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   </a:t>
            </a:r>
            <a:r>
              <a:rPr lang="nl-BE" sz="28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wattson</a:t>
            </a:r>
            <a:r>
              <a:rPr lang="nl-BE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  </a:t>
            </a:r>
            <a:r>
              <a:rPr lang="nl-BE" sz="28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Jeffy</a:t>
            </a:r>
            <a:endParaRPr lang="nl-BE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lgerian" pitchFamily="82" charset="0"/>
            </a:endParaRPr>
          </a:p>
        </p:txBody>
      </p:sp>
      <p:pic>
        <p:nvPicPr>
          <p:cNvPr id="13317" name="Afbeelding 4" descr="dolfijnen%20danse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35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quarium-fish - Wattson Jeffy .. 05 09 2018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Aquarium-fish - Wattson Jeffy .. 05 09 2018</Template>
  <TotalTime>5</TotalTime>
  <Words>22</Words>
  <Application>Microsoft Office PowerPoint</Application>
  <PresentationFormat>Presentación en pantalla (4:3)</PresentationFormat>
  <Paragraphs>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Aquarium-fish - Wattson Jeffy .. 05 09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2019-08-06T11:33:31Z</dcterms:created>
  <dcterms:modified xsi:type="dcterms:W3CDTF">2019-08-06T11:38:50Z</dcterms:modified>
</cp:coreProperties>
</file>