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0"/>
  </p:notesMasterIdLst>
  <p:sldIdLst>
    <p:sldId id="357" r:id="rId3"/>
    <p:sldId id="358" r:id="rId4"/>
    <p:sldId id="256" r:id="rId5"/>
    <p:sldId id="258" r:id="rId6"/>
    <p:sldId id="407" r:id="rId7"/>
    <p:sldId id="408" r:id="rId8"/>
    <p:sldId id="409" r:id="rId9"/>
    <p:sldId id="410" r:id="rId10"/>
    <p:sldId id="411" r:id="rId11"/>
    <p:sldId id="412" r:id="rId12"/>
    <p:sldId id="401" r:id="rId13"/>
    <p:sldId id="402" r:id="rId14"/>
    <p:sldId id="403" r:id="rId15"/>
    <p:sldId id="406" r:id="rId16"/>
    <p:sldId id="395" r:id="rId17"/>
    <p:sldId id="396" r:id="rId18"/>
    <p:sldId id="397" r:id="rId19"/>
    <p:sldId id="399" r:id="rId20"/>
    <p:sldId id="400" r:id="rId21"/>
    <p:sldId id="389" r:id="rId22"/>
    <p:sldId id="390" r:id="rId23"/>
    <p:sldId id="391" r:id="rId24"/>
    <p:sldId id="392" r:id="rId25"/>
    <p:sldId id="393" r:id="rId26"/>
    <p:sldId id="384" r:id="rId27"/>
    <p:sldId id="385" r:id="rId28"/>
    <p:sldId id="387" r:id="rId29"/>
    <p:sldId id="388" r:id="rId30"/>
    <p:sldId id="377" r:id="rId31"/>
    <p:sldId id="378" r:id="rId32"/>
    <p:sldId id="379" r:id="rId33"/>
    <p:sldId id="380" r:id="rId34"/>
    <p:sldId id="382" r:id="rId35"/>
    <p:sldId id="371" r:id="rId36"/>
    <p:sldId id="372" r:id="rId37"/>
    <p:sldId id="374" r:id="rId38"/>
    <p:sldId id="366" r:id="rId39"/>
    <p:sldId id="367" r:id="rId40"/>
    <p:sldId id="369" r:id="rId41"/>
    <p:sldId id="370" r:id="rId42"/>
    <p:sldId id="361" r:id="rId43"/>
    <p:sldId id="362" r:id="rId44"/>
    <p:sldId id="363" r:id="rId45"/>
    <p:sldId id="364" r:id="rId46"/>
    <p:sldId id="323" r:id="rId47"/>
    <p:sldId id="314" r:id="rId48"/>
    <p:sldId id="413" r:id="rId4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ZS74wQeKH6VOB4wT1nxopw" hashData="Z/TtmrW65oRcK9et81s6db6qWw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FF6699"/>
    <a:srgbClr val="FF3399"/>
    <a:srgbClr val="FBBB1B"/>
    <a:srgbClr val="FFCC00"/>
    <a:srgbClr val="FF9900"/>
    <a:srgbClr val="D60093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8B20DDD7-50ED-4A52-B0E7-B27FC04508B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238DD5A-4A95-4405-9CF3-AAD3DC491C80}" type="slidenum">
              <a:rPr lang="fr-FR" sz="1200"/>
              <a:pPr algn="r"/>
              <a:t>1</a:t>
            </a:fld>
            <a:endParaRPr lang="fr-FR" sz="1200"/>
          </a:p>
        </p:txBody>
      </p:sp>
      <p:sp>
        <p:nvSpPr>
          <p:cNvPr id="1536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DC545A7-2F19-4169-9270-17512E40BAF9}" type="slidenum">
              <a:rPr lang="fr-FR" sz="1200"/>
              <a:pPr algn="r"/>
              <a:t>2</a:t>
            </a:fld>
            <a:endParaRPr lang="fr-FR" sz="1200"/>
          </a:p>
        </p:txBody>
      </p:sp>
      <p:sp>
        <p:nvSpPr>
          <p:cNvPr id="174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0158714-442C-479F-A8EC-FF8A729CFE69}" type="slidenum">
              <a:rPr lang="fr-FR" sz="1200"/>
              <a:pPr algn="r"/>
              <a:t>3</a:t>
            </a:fld>
            <a:endParaRPr lang="fr-FR" sz="1200"/>
          </a:p>
        </p:txBody>
      </p:sp>
      <p:sp>
        <p:nvSpPr>
          <p:cNvPr id="1945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FBAD179-A756-4BEB-9143-6F1D9638D45F}" type="slidenum">
              <a:rPr lang="fr-FR" sz="1200"/>
              <a:pPr algn="r"/>
              <a:t>4</a:t>
            </a:fld>
            <a:endParaRPr lang="fr-FR" sz="1200"/>
          </a:p>
        </p:txBody>
      </p:sp>
      <p:sp>
        <p:nvSpPr>
          <p:cNvPr id="215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E9F4E09-4165-431F-9DA0-3FC4A669717C}" type="slidenum">
              <a:rPr lang="fr-FR" sz="1200"/>
              <a:pPr algn="r"/>
              <a:t>5</a:t>
            </a:fld>
            <a:endParaRPr lang="fr-FR" sz="1200"/>
          </a:p>
        </p:txBody>
      </p:sp>
      <p:sp>
        <p:nvSpPr>
          <p:cNvPr id="235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7D90100-22BD-4CD9-BE29-8DD970F0E30B}" type="slidenum">
              <a:rPr lang="fr-FR" sz="1200"/>
              <a:pPr algn="r"/>
              <a:t>6</a:t>
            </a:fld>
            <a:endParaRPr lang="fr-FR" sz="1200"/>
          </a:p>
        </p:txBody>
      </p:sp>
      <p:sp>
        <p:nvSpPr>
          <p:cNvPr id="256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1F9016D-DE2F-4B83-B236-017BEADF99DF}" type="slidenum">
              <a:rPr lang="fr-FR" sz="1200"/>
              <a:pPr algn="r"/>
              <a:t>7</a:t>
            </a:fld>
            <a:endParaRPr lang="fr-FR" sz="1200"/>
          </a:p>
        </p:txBody>
      </p:sp>
      <p:sp>
        <p:nvSpPr>
          <p:cNvPr id="276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DAE6E1A-C411-49CE-8471-E836266FAE8D}" type="slidenum">
              <a:rPr lang="fr-FR" sz="1200"/>
              <a:pPr algn="r"/>
              <a:t>8</a:t>
            </a:fld>
            <a:endParaRPr lang="fr-FR" sz="1200"/>
          </a:p>
        </p:txBody>
      </p:sp>
      <p:sp>
        <p:nvSpPr>
          <p:cNvPr id="2969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4D0B689-7B3C-486F-B4E1-603BBD80E9B6}" type="slidenum">
              <a:rPr lang="fr-FR" sz="1200"/>
              <a:pPr algn="r"/>
              <a:t>9</a:t>
            </a:fld>
            <a:endParaRPr lang="fr-FR" sz="1200"/>
          </a:p>
        </p:txBody>
      </p:sp>
      <p:sp>
        <p:nvSpPr>
          <p:cNvPr id="3174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AB22FE5-64BF-4041-906B-FB0B87ED54C8}" type="slidenum">
              <a:rPr lang="fr-FR" sz="1200"/>
              <a:pPr algn="r"/>
              <a:t>10</a:t>
            </a:fld>
            <a:endParaRPr lang="fr-FR" sz="1200"/>
          </a:p>
        </p:txBody>
      </p:sp>
      <p:sp>
        <p:nvSpPr>
          <p:cNvPr id="3379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62A254A-2055-4E21-956F-EE4682F77CBC}" type="slidenum">
              <a:rPr lang="fr-FR" sz="1200"/>
              <a:pPr algn="r"/>
              <a:t>11</a:t>
            </a:fld>
            <a:endParaRPr lang="fr-FR" sz="1200"/>
          </a:p>
        </p:txBody>
      </p:sp>
      <p:sp>
        <p:nvSpPr>
          <p:cNvPr id="3584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05A5A96-FAAB-45C6-90E3-A70CC3E4E4FF}" type="slidenum">
              <a:rPr lang="fr-FR" sz="1200"/>
              <a:pPr algn="r"/>
              <a:t>12</a:t>
            </a:fld>
            <a:endParaRPr lang="fr-FR" sz="1200"/>
          </a:p>
        </p:txBody>
      </p:sp>
      <p:sp>
        <p:nvSpPr>
          <p:cNvPr id="3789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8B8FAF7-F99A-4198-A4BD-16655DA916EC}" type="slidenum">
              <a:rPr lang="fr-FR" sz="1200"/>
              <a:pPr algn="r"/>
              <a:t>13</a:t>
            </a:fld>
            <a:endParaRPr lang="fr-FR" sz="1200"/>
          </a:p>
        </p:txBody>
      </p:sp>
      <p:sp>
        <p:nvSpPr>
          <p:cNvPr id="3993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FA21142-BDD6-405E-9FFF-32F52232226A}" type="slidenum">
              <a:rPr lang="fr-FR" sz="1200"/>
              <a:pPr algn="r"/>
              <a:t>14</a:t>
            </a:fld>
            <a:endParaRPr lang="fr-FR" sz="1200"/>
          </a:p>
        </p:txBody>
      </p:sp>
      <p:sp>
        <p:nvSpPr>
          <p:cNvPr id="4608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A8F18BD-C830-4A68-A93A-66ED8E79FEC1}" type="slidenum">
              <a:rPr lang="fr-FR" sz="1200"/>
              <a:pPr algn="r"/>
              <a:t>15</a:t>
            </a:fld>
            <a:endParaRPr lang="fr-FR" sz="1200"/>
          </a:p>
        </p:txBody>
      </p:sp>
      <p:sp>
        <p:nvSpPr>
          <p:cNvPr id="4813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97371DC-8FFD-4A47-981D-16CB13E3713D}" type="slidenum">
              <a:rPr lang="fr-FR" sz="1200"/>
              <a:pPr algn="r"/>
              <a:t>16</a:t>
            </a:fld>
            <a:endParaRPr lang="fr-FR" sz="1200"/>
          </a:p>
        </p:txBody>
      </p:sp>
      <p:sp>
        <p:nvSpPr>
          <p:cNvPr id="5017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DC26218-05CF-4506-9CF2-F2A155F9057D}" type="slidenum">
              <a:rPr lang="fr-FR" sz="1200"/>
              <a:pPr algn="r"/>
              <a:t>17</a:t>
            </a:fld>
            <a:endParaRPr lang="fr-FR" sz="1200"/>
          </a:p>
        </p:txBody>
      </p:sp>
      <p:sp>
        <p:nvSpPr>
          <p:cNvPr id="5222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33EC5BF-335E-4CC7-B1E8-B78DB4FA920D}" type="slidenum">
              <a:rPr lang="fr-FR" sz="1200"/>
              <a:pPr algn="r"/>
              <a:t>18</a:t>
            </a:fld>
            <a:endParaRPr lang="fr-FR" sz="1200"/>
          </a:p>
        </p:txBody>
      </p:sp>
      <p:sp>
        <p:nvSpPr>
          <p:cNvPr id="5632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63ECB25-173A-4F3C-885B-FE0A067396DC}" type="slidenum">
              <a:rPr lang="fr-FR" sz="1200"/>
              <a:pPr algn="r"/>
              <a:t>19</a:t>
            </a:fld>
            <a:endParaRPr lang="fr-FR" sz="1200"/>
          </a:p>
        </p:txBody>
      </p:sp>
      <p:sp>
        <p:nvSpPr>
          <p:cNvPr id="5837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2CE348F-22E2-48D3-96A6-F34A87AD0199}" type="slidenum">
              <a:rPr lang="fr-FR" sz="1200"/>
              <a:pPr algn="r"/>
              <a:t>20</a:t>
            </a:fld>
            <a:endParaRPr lang="fr-FR" sz="1200"/>
          </a:p>
        </p:txBody>
      </p:sp>
      <p:sp>
        <p:nvSpPr>
          <p:cNvPr id="6041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7425F4E-0540-4B8B-BE53-9D77452519E5}" type="slidenum">
              <a:rPr lang="fr-FR" sz="1200"/>
              <a:pPr algn="r"/>
              <a:t>21</a:t>
            </a:fld>
            <a:endParaRPr lang="fr-FR" sz="1200"/>
          </a:p>
        </p:txBody>
      </p:sp>
      <p:sp>
        <p:nvSpPr>
          <p:cNvPr id="6246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A926056-097A-452E-B89F-9F674A70B717}" type="slidenum">
              <a:rPr lang="fr-FR" sz="1200"/>
              <a:pPr algn="r"/>
              <a:t>22</a:t>
            </a:fld>
            <a:endParaRPr lang="fr-FR" sz="1200"/>
          </a:p>
        </p:txBody>
      </p:sp>
      <p:sp>
        <p:nvSpPr>
          <p:cNvPr id="6451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4A2FCF0-A813-4A65-8A0B-EDDB3F6D7417}" type="slidenum">
              <a:rPr lang="fr-FR" sz="1200"/>
              <a:pPr algn="r"/>
              <a:t>23</a:t>
            </a:fld>
            <a:endParaRPr lang="fr-FR" sz="1200"/>
          </a:p>
        </p:txBody>
      </p:sp>
      <p:sp>
        <p:nvSpPr>
          <p:cNvPr id="6656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2820B9C-11ED-4356-A5C9-52B7E9005367}" type="slidenum">
              <a:rPr lang="fr-FR" sz="1200"/>
              <a:pPr algn="r"/>
              <a:t>24</a:t>
            </a:fld>
            <a:endParaRPr lang="fr-FR" sz="1200"/>
          </a:p>
        </p:txBody>
      </p:sp>
      <p:sp>
        <p:nvSpPr>
          <p:cNvPr id="686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844D7A7-B8ED-4746-8666-751734CD9C1D}" type="slidenum">
              <a:rPr lang="fr-FR" sz="1200"/>
              <a:pPr algn="r"/>
              <a:t>25</a:t>
            </a:fld>
            <a:endParaRPr lang="fr-FR" sz="1200"/>
          </a:p>
        </p:txBody>
      </p:sp>
      <p:sp>
        <p:nvSpPr>
          <p:cNvPr id="727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216A960-03CB-44BD-A7F2-4BBC0C70981C}" type="slidenum">
              <a:rPr lang="fr-FR" sz="1200"/>
              <a:pPr algn="r"/>
              <a:t>26</a:t>
            </a:fld>
            <a:endParaRPr lang="fr-FR" sz="1200"/>
          </a:p>
        </p:txBody>
      </p:sp>
      <p:sp>
        <p:nvSpPr>
          <p:cNvPr id="747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44801A5-FAAB-48AC-987F-03F1EF039243}" type="slidenum">
              <a:rPr lang="fr-FR" sz="1200"/>
              <a:pPr algn="r"/>
              <a:t>27</a:t>
            </a:fld>
            <a:endParaRPr lang="fr-FR" sz="1200"/>
          </a:p>
        </p:txBody>
      </p:sp>
      <p:sp>
        <p:nvSpPr>
          <p:cNvPr id="768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A89EF82-352E-4D57-858E-89E9A5E7B199}" type="slidenum">
              <a:rPr lang="fr-FR" sz="1200"/>
              <a:pPr algn="r"/>
              <a:t>28</a:t>
            </a:fld>
            <a:endParaRPr lang="fr-FR" sz="1200"/>
          </a:p>
        </p:txBody>
      </p:sp>
      <p:sp>
        <p:nvSpPr>
          <p:cNvPr id="788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1F89665-D01F-4FA1-B069-B25271AB4F15}" type="slidenum">
              <a:rPr lang="fr-FR" sz="1200"/>
              <a:pPr algn="r"/>
              <a:t>29</a:t>
            </a:fld>
            <a:endParaRPr lang="fr-FR" sz="1200"/>
          </a:p>
        </p:txBody>
      </p:sp>
      <p:sp>
        <p:nvSpPr>
          <p:cNvPr id="8089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20E6CEE-3E73-49EA-B1B9-9830575CC006}" type="slidenum">
              <a:rPr lang="fr-FR" sz="1200"/>
              <a:pPr algn="r"/>
              <a:t>30</a:t>
            </a:fld>
            <a:endParaRPr lang="fr-FR" sz="1200"/>
          </a:p>
        </p:txBody>
      </p:sp>
      <p:sp>
        <p:nvSpPr>
          <p:cNvPr id="8294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1973A29-9AD8-4D44-8F31-BC2162F3D413}" type="slidenum">
              <a:rPr lang="fr-FR" sz="1200"/>
              <a:pPr algn="r"/>
              <a:t>31</a:t>
            </a:fld>
            <a:endParaRPr lang="fr-FR" sz="1200"/>
          </a:p>
        </p:txBody>
      </p:sp>
      <p:sp>
        <p:nvSpPr>
          <p:cNvPr id="8499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31CEB4F-A385-4212-9AB9-2DBEAD5D2E55}" type="slidenum">
              <a:rPr lang="fr-FR" sz="1200"/>
              <a:pPr algn="r"/>
              <a:t>32</a:t>
            </a:fld>
            <a:endParaRPr lang="fr-FR" sz="1200"/>
          </a:p>
        </p:txBody>
      </p:sp>
      <p:sp>
        <p:nvSpPr>
          <p:cNvPr id="8704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AD6CF1F-B0CB-4900-9970-B863AEA5C824}" type="slidenum">
              <a:rPr lang="fr-FR" sz="1200"/>
              <a:pPr algn="r"/>
              <a:t>33</a:t>
            </a:fld>
            <a:endParaRPr lang="fr-FR" sz="1200"/>
          </a:p>
        </p:txBody>
      </p:sp>
      <p:sp>
        <p:nvSpPr>
          <p:cNvPr id="9113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32A4412-A3EE-4AD8-A1F2-F933F84DB6C0}" type="slidenum">
              <a:rPr lang="fr-FR" sz="1200"/>
              <a:pPr algn="r"/>
              <a:t>34</a:t>
            </a:fld>
            <a:endParaRPr lang="fr-FR" sz="1200"/>
          </a:p>
        </p:txBody>
      </p:sp>
      <p:sp>
        <p:nvSpPr>
          <p:cNvPr id="9318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250CA07-03E3-4CF0-BDC2-BDB77AE10C2A}" type="slidenum">
              <a:rPr lang="fr-FR" sz="1200"/>
              <a:pPr algn="r"/>
              <a:t>35</a:t>
            </a:fld>
            <a:endParaRPr lang="fr-FR" sz="1200"/>
          </a:p>
        </p:txBody>
      </p:sp>
      <p:sp>
        <p:nvSpPr>
          <p:cNvPr id="9523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61BC9B0-2338-4B27-A9FB-9D08E6156E53}" type="slidenum">
              <a:rPr lang="fr-FR" sz="1200"/>
              <a:pPr algn="r"/>
              <a:t>36</a:t>
            </a:fld>
            <a:endParaRPr lang="fr-FR" sz="1200"/>
          </a:p>
        </p:txBody>
      </p:sp>
      <p:sp>
        <p:nvSpPr>
          <p:cNvPr id="9933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3FBD3E3-9450-476D-A0FD-AAAFC5892F6B}" type="slidenum">
              <a:rPr lang="fr-FR" sz="1200"/>
              <a:pPr algn="r"/>
              <a:t>37</a:t>
            </a:fld>
            <a:endParaRPr lang="fr-FR" sz="1200"/>
          </a:p>
        </p:txBody>
      </p:sp>
      <p:sp>
        <p:nvSpPr>
          <p:cNvPr id="10342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B652BB3-A976-472C-800D-0CB049AC75B6}" type="slidenum">
              <a:rPr lang="fr-FR" sz="1200"/>
              <a:pPr algn="r"/>
              <a:t>38</a:t>
            </a:fld>
            <a:endParaRPr lang="fr-FR" sz="1200"/>
          </a:p>
        </p:txBody>
      </p:sp>
      <p:sp>
        <p:nvSpPr>
          <p:cNvPr id="10547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5BF608F-9B4D-49EB-9078-F57CC7322BFC}" type="slidenum">
              <a:rPr lang="fr-FR" sz="1200"/>
              <a:pPr algn="r"/>
              <a:t>39</a:t>
            </a:fld>
            <a:endParaRPr lang="fr-FR" sz="1200"/>
          </a:p>
        </p:txBody>
      </p:sp>
      <p:sp>
        <p:nvSpPr>
          <p:cNvPr id="10957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9257E6C-02CA-48CF-8386-AF9C597E012E}" type="slidenum">
              <a:rPr lang="fr-FR" sz="1200"/>
              <a:pPr algn="r"/>
              <a:t>40</a:t>
            </a:fld>
            <a:endParaRPr lang="fr-FR" sz="1200"/>
          </a:p>
        </p:txBody>
      </p:sp>
      <p:sp>
        <p:nvSpPr>
          <p:cNvPr id="11161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D6BAA18-E129-4487-981C-B6944602F00F}" type="slidenum">
              <a:rPr lang="fr-FR" sz="1200"/>
              <a:pPr algn="r"/>
              <a:t>41</a:t>
            </a:fld>
            <a:endParaRPr lang="fr-FR" sz="1200"/>
          </a:p>
        </p:txBody>
      </p:sp>
      <p:sp>
        <p:nvSpPr>
          <p:cNvPr id="11776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078955F-E66E-4F37-85AF-C0CBCBED8D71}" type="slidenum">
              <a:rPr lang="fr-FR" sz="1200"/>
              <a:pPr algn="r"/>
              <a:t>42</a:t>
            </a:fld>
            <a:endParaRPr lang="fr-FR" sz="1200"/>
          </a:p>
        </p:txBody>
      </p:sp>
      <p:sp>
        <p:nvSpPr>
          <p:cNvPr id="1198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AC82C65-4184-48D2-B005-428986350BF3}" type="slidenum">
              <a:rPr lang="fr-FR" sz="1200"/>
              <a:pPr algn="r"/>
              <a:t>43</a:t>
            </a:fld>
            <a:endParaRPr lang="fr-FR" sz="1200"/>
          </a:p>
        </p:txBody>
      </p:sp>
      <p:sp>
        <p:nvSpPr>
          <p:cNvPr id="12185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778BC75-6096-48AD-8C21-EF799E6979F8}" type="slidenum">
              <a:rPr lang="fr-FR" sz="1200"/>
              <a:pPr algn="r"/>
              <a:t>44</a:t>
            </a:fld>
            <a:endParaRPr lang="fr-FR" sz="1200"/>
          </a:p>
        </p:txBody>
      </p:sp>
      <p:sp>
        <p:nvSpPr>
          <p:cNvPr id="1239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E4BE261-F5E7-40CE-B260-25538992B3AF}" type="slidenum">
              <a:rPr lang="fr-FR" sz="1200"/>
              <a:pPr algn="r"/>
              <a:t>45</a:t>
            </a:fld>
            <a:endParaRPr lang="fr-FR" sz="1200"/>
          </a:p>
        </p:txBody>
      </p:sp>
      <p:sp>
        <p:nvSpPr>
          <p:cNvPr id="1280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CBBB0B7-07D0-43C2-81B6-423EA0E2CE3D}" type="slidenum">
              <a:rPr lang="fr-FR" sz="1200"/>
              <a:pPr algn="r"/>
              <a:t>46</a:t>
            </a:fld>
            <a:endParaRPr lang="fr-FR" sz="1200"/>
          </a:p>
        </p:txBody>
      </p:sp>
      <p:sp>
        <p:nvSpPr>
          <p:cNvPr id="1300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02964A2-E452-4121-88F3-6FAA5797039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5E16041-C976-4485-87C7-668B893348B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19F0CC1-8546-48C2-AF05-B065FFDD179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CE50C6F-3CB3-428F-BBF8-5B6986DD6FC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68EA6EE-952F-4CCD-88AF-4AE414977B8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4762BAD-1A18-478D-BA00-0485563E3ED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FAD6247-3B57-447E-83CD-AE0A20848A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37707D1-D670-4BBE-8430-52242DC365E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553E647-C3C5-49A1-AE55-EE4980AFEEF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C112356-6314-470A-88CA-F882EE343C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975CA42-67F3-46A1-B225-8E66ECEF82B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8315A0AE-6FCC-4E23-9D99-43DF021F479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B - texture Ciel 0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350"/>
            <a:ext cx="10333038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WordArt 1033"/>
          <p:cNvSpPr>
            <a:spLocks noChangeArrowheads="1" noChangeShapeType="1" noTextEdit="1"/>
          </p:cNvSpPr>
          <p:nvPr/>
        </p:nvSpPr>
        <p:spPr bwMode="auto">
          <a:xfrm>
            <a:off x="2627313" y="3716338"/>
            <a:ext cx="4465637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66"/>
                </a:solidFill>
                <a:latin typeface="Arial Black"/>
              </a:rPr>
              <a:t>Alberto Cortez</a:t>
            </a:r>
          </a:p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66"/>
                </a:solidFill>
                <a:latin typeface="Arial Black"/>
              </a:rPr>
              <a:t>Estela Raval</a:t>
            </a:r>
          </a:p>
        </p:txBody>
      </p:sp>
      <p:sp>
        <p:nvSpPr>
          <p:cNvPr id="14346" name="Text Box 1034"/>
          <p:cNvSpPr txBox="1">
            <a:spLocks noChangeArrowheads="1"/>
          </p:cNvSpPr>
          <p:nvPr/>
        </p:nvSpPr>
        <p:spPr bwMode="auto">
          <a:xfrm>
            <a:off x="1042988" y="260350"/>
            <a:ext cx="77597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8000" b="1" i="1" u="sng" dirty="0">
                <a:solidFill>
                  <a:srgbClr val="0000CC"/>
                </a:solidFill>
                <a:latin typeface="Bookman Old Style" pitchFamily="18" charset="0"/>
              </a:rPr>
              <a:t>Apoya Sobre Mi Hombro</a:t>
            </a:r>
          </a:p>
        </p:txBody>
      </p:sp>
      <p:sp>
        <p:nvSpPr>
          <p:cNvPr id="14347" name="Text Box 1035"/>
          <p:cNvSpPr txBox="1">
            <a:spLocks noChangeArrowheads="1"/>
          </p:cNvSpPr>
          <p:nvPr/>
        </p:nvSpPr>
        <p:spPr bwMode="auto">
          <a:xfrm>
            <a:off x="1042988" y="5516563"/>
            <a:ext cx="8032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b="1" i="1">
                <a:solidFill>
                  <a:srgbClr val="0000CC"/>
                </a:solidFill>
                <a:latin typeface="Bookman Old Style" pitchFamily="18" charset="0"/>
              </a:rPr>
              <a:t>Por favor, no toques el mouse</a:t>
            </a:r>
          </a:p>
          <a:p>
            <a:pPr algn="ctr"/>
            <a:r>
              <a:rPr lang="es-ES" b="1" i="1">
                <a:solidFill>
                  <a:srgbClr val="0000CC"/>
                </a:solidFill>
                <a:latin typeface="Bookman Old Style" pitchFamily="18" charset="0"/>
              </a:rPr>
              <a:t>Levanta el volumen de los parlantes y disfrútalo</a:t>
            </a:r>
          </a:p>
        </p:txBody>
      </p:sp>
    </p:spTree>
    <p:custDataLst>
      <p:tags r:id="rId1"/>
    </p:custDataLst>
  </p:cSld>
  <p:clrMapOvr>
    <a:masterClrMapping/>
  </p:clrMapOvr>
  <p:transition spd="med" advTm="5000">
    <p:fade/>
    <p:sndAc>
      <p:stSnd loop="1">
        <p:snd r:embed="rId4" name="apoyate en mi alberto cortez y estela raval - 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3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pic>
        <p:nvPicPr>
          <p:cNvPr id="16386" name="Picture 6" descr="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7" descr="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6" descr="003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pic>
        <p:nvPicPr>
          <p:cNvPr id="22530" name="Picture 3" descr="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0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0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0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0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0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2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pic>
        <p:nvPicPr>
          <p:cNvPr id="34818" name="Picture 3" descr="0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0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0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0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2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pic>
        <p:nvPicPr>
          <p:cNvPr id="47106" name="Picture 3" descr="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0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0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0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88463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ext Box 2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pic>
        <p:nvPicPr>
          <p:cNvPr id="59394" name="Picture 3" descr="0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0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 descr="0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" descr="0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3" descr="0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 descr="0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 descr="0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2" descr="032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2" descr="0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Text Box 2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pic>
        <p:nvPicPr>
          <p:cNvPr id="79874" name="Picture 3" descr="0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2" descr="0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2" descr="0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2" descr="0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2" descr="0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0513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Text Box 2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pic>
        <p:nvPicPr>
          <p:cNvPr id="92162" name="Picture 3" descr="0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Picture 2" descr="0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Picture 2" descr="0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4325"/>
            <a:ext cx="9259888" cy="72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Picture 2" descr="0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Picture 2" descr="0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2" descr="0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Picture 2" descr="0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7" name="Picture 2" descr="0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Picture 2" descr="0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3" name="Picture 2" descr="0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88463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1" name="Picture 2" descr="05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7" name="Picture 10" descr="B - texture Ciel 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2590" name="Text Box 14"/>
          <p:cNvSpPr txBox="1">
            <a:spLocks noChangeArrowheads="1"/>
          </p:cNvSpPr>
          <p:nvPr/>
        </p:nvSpPr>
        <p:spPr bwMode="auto">
          <a:xfrm>
            <a:off x="250825" y="2997200"/>
            <a:ext cx="867568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BE" sz="40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Que Tengas un Hermoso Día! </a:t>
            </a:r>
            <a:r>
              <a:rPr lang="fr-BE" sz="40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  <a:sym typeface="Wingdings" pitchFamily="2" charset="2"/>
              </a:rPr>
              <a:t></a:t>
            </a:r>
          </a:p>
          <a:p>
            <a:pPr algn="ctr">
              <a:spcBef>
                <a:spcPct val="50000"/>
              </a:spcBef>
            </a:pPr>
            <a:r>
              <a:rPr lang="fr-BE" sz="40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  <a:sym typeface="Wingdings" pitchFamily="2" charset="2"/>
              </a:rPr>
              <a:t>Lleno de Paz y Alegria! </a:t>
            </a:r>
            <a:endParaRPr lang="fr-FR" sz="4000" b="1" i="1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  <a:sym typeface="Wingdings" pitchFamily="2" charset="2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2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90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5" name="Picture 2" descr="29_pics_6076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26" name="Text Box 3"/>
          <p:cNvSpPr txBox="1">
            <a:spLocks noChangeArrowheads="1"/>
          </p:cNvSpPr>
          <p:nvPr/>
        </p:nvSpPr>
        <p:spPr bwMode="auto">
          <a:xfrm>
            <a:off x="2824163" y="209550"/>
            <a:ext cx="570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pic>
        <p:nvPicPr>
          <p:cNvPr id="129028" name="Picture 4" descr="Mariposa móvil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1916113"/>
            <a:ext cx="1116013" cy="838200"/>
          </a:xfrm>
          <a:prstGeom prst="rect">
            <a:avLst/>
          </a:prstGeom>
          <a:noFill/>
        </p:spPr>
      </p:pic>
      <p:pic>
        <p:nvPicPr>
          <p:cNvPr id="129029" name="Picture 5" descr="slide0017_image03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41775">
            <a:off x="468313" y="5084763"/>
            <a:ext cx="1187450" cy="9413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28662" y="3857628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.4"/>
</p:tagLst>
</file>

<file path=ppt/theme/theme1.xml><?xml version="1.0" encoding="utf-8"?>
<a:theme xmlns:a="http://schemas.openxmlformats.org/drawingml/2006/main" name="yApoyaSobreMiHombroPG">
  <a:themeElements>
    <a:clrScheme name="Apoya sobre mi hombr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Apoya sobre mi hombr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oya sobre mi hombr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oya sobre mi hombr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poya sobre mi hombr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oya sobre mi hombr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oya sobre mi hombr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oya sobre mi hombr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oya sobre mi hombr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yApoyaSobreMiHombroPG</Template>
  <TotalTime>0</TotalTime>
  <Words>98</Words>
  <Application>Microsoft PowerPoint</Application>
  <PresentationFormat>Presentación en pantalla (4:3)</PresentationFormat>
  <Paragraphs>55</Paragraphs>
  <Slides>47</Slides>
  <Notes>46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3" baseType="lpstr">
      <vt:lpstr>Times New Roman</vt:lpstr>
      <vt:lpstr>Arial</vt:lpstr>
      <vt:lpstr>Bookman Old Style</vt:lpstr>
      <vt:lpstr>Wingdings</vt:lpstr>
      <vt:lpstr>yApoyaSobreMiHombroPG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2016-01-28T09:41:52Z</dcterms:created>
  <dcterms:modified xsi:type="dcterms:W3CDTF">2016-01-28T09:43:28Z</dcterms:modified>
</cp:coreProperties>
</file>