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7Dj5lQ41FqYRyOcldHQ/w==" hashData="karOG9+WzqA+Mlmr+EaDRV+15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8D997-F0F8-4BE8-B475-D88B031D2ADD}" type="datetimeFigureOut">
              <a:rPr lang="fr-FR"/>
              <a:pPr>
                <a:defRPr/>
              </a:pPr>
              <a:t>23/01/2019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DB66F-EA2B-4CC9-B4CB-039F50946DB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6027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15EB7-8197-41B8-8853-4AB5AF5E6227}" type="datetimeFigureOut">
              <a:rPr lang="fr-FR"/>
              <a:pPr>
                <a:defRPr/>
              </a:pPr>
              <a:t>23/01/2019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A5C8E-FDCE-48F9-B29A-874F2D3B9E3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144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07470-BD54-4964-A288-11B567A0A548}" type="datetimeFigureOut">
              <a:rPr lang="fr-FR"/>
              <a:pPr>
                <a:defRPr/>
              </a:pPr>
              <a:t>23/01/2019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8F8D5-15CD-4FE8-94D6-5C206D2931E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519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79052F-32A6-4141-9907-C0CAFF04BFD3}" type="datetimeFigureOut">
              <a:rPr lang="fr-FR"/>
              <a:pPr>
                <a:defRPr/>
              </a:pPr>
              <a:t>23/01/2019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8810C-7CBA-4558-AAB1-932189E72C0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012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83239-FE5C-4174-89FB-75CC869EEC84}" type="datetimeFigureOut">
              <a:rPr lang="fr-FR"/>
              <a:pPr>
                <a:defRPr/>
              </a:pPr>
              <a:t>23/01/2019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34AAE-35DD-48C7-8D08-2C5267C4050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403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43C97-480C-4D96-8CC8-02A69E8B1748}" type="datetimeFigureOut">
              <a:rPr lang="fr-FR"/>
              <a:pPr>
                <a:defRPr/>
              </a:pPr>
              <a:t>23/01/2019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7846E-957D-482C-9E09-9B07793BA5C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007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67DD4-97A0-49EA-95FC-5316EE86D3B2}" type="datetimeFigureOut">
              <a:rPr lang="fr-FR"/>
              <a:pPr>
                <a:defRPr/>
              </a:pPr>
              <a:t>23/01/2019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C81D2-8326-4A8F-B9AE-6A21BA43430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21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16C6F-12F8-4215-8D96-A9EE4F25E13D}" type="datetimeFigureOut">
              <a:rPr lang="fr-FR"/>
              <a:pPr>
                <a:defRPr/>
              </a:pPr>
              <a:t>23/01/2019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7E71F-29AD-4499-A928-2E8D42CACBB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998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49C05-C99F-4E4A-B162-35131BEB8A2C}" type="datetimeFigureOut">
              <a:rPr lang="fr-FR"/>
              <a:pPr>
                <a:defRPr/>
              </a:pPr>
              <a:t>23/01/2019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D4B05-63AE-4E50-918D-A0D4D7AD5AD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2927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EED4B-FD0B-474B-92A6-8E6DC8893E29}" type="datetimeFigureOut">
              <a:rPr lang="fr-FR"/>
              <a:pPr>
                <a:defRPr/>
              </a:pPr>
              <a:t>23/01/2019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8DC45-908C-4C4F-ADDE-910ED2249A7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1484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3C895-025D-4E65-9B95-7B5BEBB246C9}" type="datetimeFigureOut">
              <a:rPr lang="fr-FR"/>
              <a:pPr>
                <a:defRPr/>
              </a:pPr>
              <a:t>23/01/2019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19508-430A-4C13-9D52-A188B49810F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1742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624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E3EE6C-DC18-4322-BF19-5D9F084471BC}" type="datetimeFigureOut">
              <a:rPr lang="fr-FR"/>
              <a:pPr>
                <a:defRPr/>
              </a:pPr>
              <a:t>23/01/2019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075213-5B22-45CC-B40A-8A0C56A8765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7" Type="http://schemas.openxmlformats.org/officeDocument/2006/relationships/image" Target="../media/image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PAPILL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rostokąt 3"/>
          <p:cNvSpPr/>
          <p:nvPr/>
        </p:nvSpPr>
        <p:spPr>
          <a:xfrm>
            <a:off x="-1836712" y="1556792"/>
            <a:ext cx="8280728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bliqueTopLeft"/>
              <a:lightRig rig="contrasting" dir="t">
                <a:rot lat="0" lon="0" rev="4500000"/>
              </a:lightRig>
            </a:scene3d>
            <a:sp3d extrusionH="88900" contourW="6350" prstMaterial="metal">
              <a:bevelT w="127000" h="31750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cap="all" dirty="0" smtClean="0">
                <a:ln w="0">
                  <a:solidFill>
                    <a:srgbClr val="FFC000"/>
                  </a:solidFill>
                </a:ln>
                <a:solidFill>
                  <a:srgbClr val="008000"/>
                </a:solidFill>
                <a:latin typeface="+mn-lt"/>
                <a:cs typeface="+mn-cs"/>
              </a:rPr>
              <a:t>animales</a:t>
            </a:r>
            <a:r>
              <a:rPr lang="pl-PL" sz="4800" b="1" cap="all" dirty="0" smtClean="0">
                <a:ln w="0">
                  <a:solidFill>
                    <a:srgbClr val="FFC000"/>
                  </a:solidFill>
                </a:ln>
                <a:solidFill>
                  <a:srgbClr val="008000"/>
                </a:solidFill>
                <a:latin typeface="+mn-lt"/>
                <a:cs typeface="+mn-cs"/>
              </a:rPr>
              <a:t> </a:t>
            </a:r>
            <a:endParaRPr lang="pl-PL" sz="4800" b="1" cap="all" dirty="0">
              <a:ln w="0">
                <a:solidFill>
                  <a:srgbClr val="FFC000"/>
                </a:solidFill>
              </a:ln>
              <a:solidFill>
                <a:srgbClr val="0080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cap="all" dirty="0">
                <a:ln w="0">
                  <a:solidFill>
                    <a:srgbClr val="FFC000"/>
                  </a:solidFill>
                </a:ln>
                <a:solidFill>
                  <a:srgbClr val="008000"/>
                </a:solidFill>
                <a:latin typeface="+mn-lt"/>
                <a:cs typeface="+mn-cs"/>
              </a:rPr>
              <a:t>multicolores</a:t>
            </a:r>
            <a:endParaRPr lang="pl-PL" sz="4800" b="1" cap="all" dirty="0">
              <a:ln w="0">
                <a:solidFill>
                  <a:srgbClr val="FFC000"/>
                </a:solidFill>
              </a:ln>
              <a:solidFill>
                <a:srgbClr val="008000"/>
              </a:solidFill>
              <a:latin typeface="+mn-lt"/>
              <a:cs typeface="+mn-cs"/>
            </a:endParaRPr>
          </a:p>
        </p:txBody>
      </p:sp>
      <p:sp>
        <p:nvSpPr>
          <p:cNvPr id="2053" name="Text Box 15"/>
          <p:cNvSpPr txBox="1">
            <a:spLocks noChangeArrowheads="1"/>
          </p:cNvSpPr>
          <p:nvPr/>
        </p:nvSpPr>
        <p:spPr bwMode="auto">
          <a:xfrm>
            <a:off x="179388" y="188913"/>
            <a:ext cx="914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CA" b="1">
                <a:solidFill>
                  <a:srgbClr val="00B050"/>
                </a:solidFill>
              </a:rPr>
              <a:t> </a:t>
            </a:r>
            <a:r>
              <a:rPr lang="fr-CA" sz="2400" b="1">
                <a:solidFill>
                  <a:srgbClr val="00B050"/>
                </a:solidFill>
              </a:rPr>
              <a:t>Aujourd’hui : </a:t>
            </a:r>
            <a:fld id="{6360C3C0-55AB-41DA-9633-ED7533B51C56}" type="datetime4">
              <a:rPr lang="fr-CA" sz="2400" b="1">
                <a:solidFill>
                  <a:srgbClr val="00B050"/>
                </a:solidFill>
              </a:rPr>
              <a:pPr algn="ctr">
                <a:spcBef>
                  <a:spcPct val="50000"/>
                </a:spcBef>
              </a:pPr>
              <a:t>23 janvier 2019</a:t>
            </a:fld>
            <a:r>
              <a:rPr lang="fr-CA" sz="2400" b="1">
                <a:solidFill>
                  <a:srgbClr val="00B050"/>
                </a:solidFill>
              </a:rPr>
              <a:t>  </a:t>
            </a:r>
          </a:p>
          <a:p>
            <a:pPr algn="ctr">
              <a:spcBef>
                <a:spcPct val="50000"/>
              </a:spcBef>
            </a:pPr>
            <a:r>
              <a:rPr lang="fr-CA" sz="2400" b="1">
                <a:solidFill>
                  <a:srgbClr val="00B050"/>
                </a:solidFill>
              </a:rPr>
              <a:t> Il est exactement : </a:t>
            </a:r>
            <a:fld id="{354E5250-A633-4547-B3D5-39BFCB788E88}" type="datetime11">
              <a:rPr lang="fr-CA" sz="2400" b="1">
                <a:solidFill>
                  <a:srgbClr val="00B050"/>
                </a:solidFill>
              </a:rPr>
              <a:pPr algn="ctr">
                <a:spcBef>
                  <a:spcPct val="50000"/>
                </a:spcBef>
              </a:pPr>
              <a:t>18:49:58</a:t>
            </a:fld>
            <a:r>
              <a:rPr lang="fr-CA" sz="2400" b="1">
                <a:solidFill>
                  <a:srgbClr val="00B050"/>
                </a:solidFill>
              </a:rPr>
              <a:t>  </a:t>
            </a:r>
          </a:p>
        </p:txBody>
      </p:sp>
      <p:pic>
        <p:nvPicPr>
          <p:cNvPr id="9" name="Image 8" descr="50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1944687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6" descr="Image117 04 18 (Copier)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76700"/>
            <a:ext cx="283210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9" descr="coq-poule-naine-grande-race-ornement-elevage (Copier)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363" y="260350"/>
            <a:ext cx="2560637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ndAc>
      <p:stSnd loop="1">
        <p:snd r:embed="rId2" name="Stamatis Spanoudakis - Kyma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Image1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0"/>
            <a:ext cx="8334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maxresdefaul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19a2cd3e3b664b0d1b459a4bc708a5b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0"/>
            <a:ext cx="7943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6a00d83451ba8c69e20147e3707e1a970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71500"/>
            <a:ext cx="82073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f010f89f4d9faec7da56819aa3fcb9c5--beautiful-owl-stunningly-beautifu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5354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6a84ec65698d0a788ae58c56f032b69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041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b657e9dd65698fd628c7970ca29011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679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P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464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fc26600ea417212956363570c6329d2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DWzi2zyUQAAu9z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d5e9de5a7_120993_poisson-combattant-5214478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mage1222222222222222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3" y="0"/>
            <a:ext cx="4905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307437338-squille-multicolore-regarder-au-dehors-plancton-taniere-anim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une-chat-hiboux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700"/>
            <a:ext cx="91440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heterochromia-chat-yeu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0"/>
            <a:ext cx="6667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tumblr_oajh9fpmQW1qb3v7ho1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63" y="0"/>
            <a:ext cx="8575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00728095047_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2150"/>
            <a:ext cx="8280400" cy="552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96a6ea796f73cc2aa4b3bdb5883fc4de--exotic-birds-colorful-bird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0"/>
            <a:ext cx="43926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02600445c34dd8322b627f9af299e9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1196975"/>
            <a:ext cx="6007100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origi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9dc9f1c923540c6ecf0e8106bcf7ba0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0"/>
            <a:ext cx="4175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0bdbed27d3e205d5738cbc15a2409d2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e2627d59-e261-4c01-89c8-aa1e9f2d7af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744538"/>
            <a:ext cx="8321675" cy="534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SAUTERE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71500"/>
            <a:ext cx="6697662" cy="577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HOMAR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838" y="1362075"/>
            <a:ext cx="5648325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ECREVIS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" y="1341438"/>
            <a:ext cx="7480300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ob_90b822_piggi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coq-poule-naine-grande-race-ornement-eleva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74f9efa041a9f6895ead9267a45722b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40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0"/>
            <a:ext cx="5775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740_espacebuzz544e06300485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2313"/>
            <a:ext cx="9144000" cy="541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cetoi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-1588"/>
            <a:ext cx="8135937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69c9257748527675f984ca65bd7b49c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14636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425" y="0"/>
            <a:ext cx="4375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comment_Vvpul6wPxaFkt7y9SuuTxk5UXDJbRYA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maxresdefaul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uzhpvgi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Image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PAP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525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549275"/>
            <a:ext cx="2735263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4728963" y="461731"/>
            <a:ext cx="4076700" cy="89535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  <p:txBody>
          <a:bodyPr wrap="none" fromWordArt="1"/>
          <a:lstStyle/>
          <a:p>
            <a:pPr algn="ctr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n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fr-FR" sz="3600" b="1" dirty="0" err="1">
                <a:ln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Times New Roman" pitchFamily="18" charset="0"/>
                <a:cs typeface="Times New Roman" pitchFamily="18" charset="0"/>
              </a:rPr>
              <a:t>Chantha</a:t>
            </a:r>
            <a:r>
              <a:rPr lang="fr-FR" sz="3600" b="1" dirty="0">
                <a:ln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Times New Roman" pitchFamily="18" charset="0"/>
                <a:cs typeface="Times New Roman" pitchFamily="18" charset="0"/>
              </a:rPr>
              <a:t> 17 04 18</a:t>
            </a:r>
          </a:p>
          <a:p>
            <a:pPr algn="ctr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kern="10" dirty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Cambria"/>
                <a:cs typeface="+mn-cs"/>
              </a:rPr>
              <a:t> </a:t>
            </a:r>
          </a:p>
        </p:txBody>
      </p:sp>
      <p:sp>
        <p:nvSpPr>
          <p:cNvPr id="41989" name="WordArt 14" descr="FOND OR 5"/>
          <p:cNvSpPr>
            <a:spLocks noChangeArrowheads="1" noChangeShapeType="1" noTextEdit="1"/>
          </p:cNvSpPr>
          <p:nvPr/>
        </p:nvSpPr>
        <p:spPr bwMode="auto">
          <a:xfrm>
            <a:off x="4140200" y="2276475"/>
            <a:ext cx="4008438" cy="1947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7E7FF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Harrington"/>
              </a:rPr>
              <a:t>Fin</a:t>
            </a:r>
          </a:p>
        </p:txBody>
      </p:sp>
      <p:sp>
        <p:nvSpPr>
          <p:cNvPr id="41990" name="Rectangle 1"/>
          <p:cNvSpPr>
            <a:spLocks noChangeArrowheads="1"/>
          </p:cNvSpPr>
          <p:nvPr/>
        </p:nvSpPr>
        <p:spPr bwMode="auto">
          <a:xfrm>
            <a:off x="4859338" y="6381750"/>
            <a:ext cx="1624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atinLnBrk="1"/>
            <a:r>
              <a:rPr lang="fr-FR">
                <a:solidFill>
                  <a:srgbClr val="00B050"/>
                </a:solidFill>
                <a:latin typeface="Calibri" pitchFamily="34" charset="0"/>
              </a:rPr>
              <a:t>Images du net. </a:t>
            </a:r>
          </a:p>
        </p:txBody>
      </p:sp>
      <p:sp>
        <p:nvSpPr>
          <p:cNvPr id="41991" name="WordArt 28" descr="3VOLCANO"/>
          <p:cNvSpPr>
            <a:spLocks noChangeArrowheads="1" noChangeShapeType="1" noTextEdit="1"/>
          </p:cNvSpPr>
          <p:nvPr/>
        </p:nvSpPr>
        <p:spPr bwMode="auto">
          <a:xfrm>
            <a:off x="3851275" y="5013325"/>
            <a:ext cx="4103688" cy="1081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7579"/>
              </a:avLst>
            </a:prstTxWarp>
            <a:scene3d>
              <a:camera prst="legacyPerspectiveTopLeft">
                <a:rot lat="0" lon="20519958" rev="0"/>
              </a:camera>
              <a:lightRig rig="legacyHarsh3" dir="r"/>
            </a:scene3d>
            <a:sp3d extrusionH="430200" prstMaterial="legacyMatte">
              <a:extrusionClr>
                <a:srgbClr val="CCFF66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latin typeface="Copperplate Gothic Bold"/>
              </a:rPr>
              <a:t>BISOUS</a:t>
            </a:r>
          </a:p>
        </p:txBody>
      </p:sp>
      <p:pic>
        <p:nvPicPr>
          <p:cNvPr id="41992" name="Image 7" descr="la-basse-normandie-jack-50_058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8553">
            <a:off x="4420195" y="1251628"/>
            <a:ext cx="46942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Image 8" descr="Image117 04 18 (Copier)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283210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Image 9" descr="coq-poule-naine-grande-race-ornement-elevage (Copier)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5229225"/>
            <a:ext cx="2687637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imales multicolo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animales multicolores</Template>
  <TotalTime>1</TotalTime>
  <Words>42</Words>
  <Application>Microsoft Office PowerPoint</Application>
  <PresentationFormat>Presentación en pantalla (4:3)</PresentationFormat>
  <Paragraphs>11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animales multicolores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2019-01-23T17:49:52Z</dcterms:created>
  <dcterms:modified xsi:type="dcterms:W3CDTF">2019-01-23T17:51:05Z</dcterms:modified>
</cp:coreProperties>
</file>