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7" r:id="rId4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vFTlxOO+JyitD6l+0GW2Q==" hashData="j8NFCRZafI8eBwRLL5aV7qDxX4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1D88A-C426-4668-9092-890CB0B39BEF}" type="datetimeFigureOut">
              <a:rPr lang="fr-FR"/>
              <a:pPr>
                <a:defRPr/>
              </a:pPr>
              <a:t>24/02/2020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03E9B-6E77-4C69-B8B5-6CEE9636CF7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015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27DC3-AA84-4094-A671-5A723545AB88}" type="datetimeFigureOut">
              <a:rPr lang="fr-FR"/>
              <a:pPr>
                <a:defRPr/>
              </a:pPr>
              <a:t>24/02/2020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E589F-4DB9-436C-A188-A58A9FB5417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337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81F35-61B7-41A8-8AB6-9FCC32EBDE91}" type="datetimeFigureOut">
              <a:rPr lang="fr-FR"/>
              <a:pPr>
                <a:defRPr/>
              </a:pPr>
              <a:t>24/02/2020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213FA-E78C-4B4E-9D8A-04B4D9DE1FC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504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EF92B-33FE-469A-8B45-32D73DAFC888}" type="datetimeFigureOut">
              <a:rPr lang="fr-FR"/>
              <a:pPr>
                <a:defRPr/>
              </a:pPr>
              <a:t>24/02/2020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86683-F68B-4AE8-9804-E32F23DA24F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092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32C30-724E-4B4A-9177-26AC78E90AD6}" type="datetimeFigureOut">
              <a:rPr lang="fr-FR"/>
              <a:pPr>
                <a:defRPr/>
              </a:pPr>
              <a:t>24/02/2020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7862C-43CB-4B94-9F79-465F8A4BAB2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655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D1841-5430-4FDD-9337-8F3B5C23FC4B}" type="datetimeFigureOut">
              <a:rPr lang="fr-FR"/>
              <a:pPr>
                <a:defRPr/>
              </a:pPr>
              <a:t>24/02/2020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C6E04-7E63-456E-A93E-7DA11A4A7B1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6514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9D1C1-4F63-4857-A8BA-6D81C1A78102}" type="datetimeFigureOut">
              <a:rPr lang="fr-FR"/>
              <a:pPr>
                <a:defRPr/>
              </a:pPr>
              <a:t>24/02/2020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BD8E4-FA55-4C92-935F-DABA49581F0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787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19B49-26AF-4DD3-8ADE-5C214EFBDE62}" type="datetimeFigureOut">
              <a:rPr lang="fr-FR"/>
              <a:pPr>
                <a:defRPr/>
              </a:pPr>
              <a:t>24/02/2020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633AF-9817-4EA6-8F7D-B0EEBEBF348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7393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92F1E-2A34-4EC7-BED9-78AAB44F64C9}" type="datetimeFigureOut">
              <a:rPr lang="fr-FR"/>
              <a:pPr>
                <a:defRPr/>
              </a:pPr>
              <a:t>24/02/2020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F08E3-682D-4931-BF11-4E9B39E45F1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2232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E30699-C50C-4A72-AC89-3C6FE574DF36}" type="datetimeFigureOut">
              <a:rPr lang="fr-FR"/>
              <a:pPr>
                <a:defRPr/>
              </a:pPr>
              <a:t>24/02/2020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B3BB7-6705-4649-A6D8-C3D61148B8D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006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3B3F1-C552-40BE-9EF5-86B114DEBA2D}" type="datetimeFigureOut">
              <a:rPr lang="fr-FR"/>
              <a:pPr>
                <a:defRPr/>
              </a:pPr>
              <a:t>24/02/2020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BA36F-1B7E-418A-92F6-05DEB7E0844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2947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084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497EFB-6DAE-4454-858B-66E92FCF53EC}" type="datetimeFigureOut">
              <a:rPr lang="fr-FR"/>
              <a:pPr>
                <a:defRPr/>
              </a:pPr>
              <a:t>24/02/2020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382B9C-5227-427B-B56D-8B3814E0808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45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PAPILL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rostokąt 3"/>
          <p:cNvSpPr/>
          <p:nvPr/>
        </p:nvSpPr>
        <p:spPr>
          <a:xfrm>
            <a:off x="-1836712" y="1556792"/>
            <a:ext cx="8280728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bliqueTopLeft"/>
              <a:lightRig rig="contrasting" dir="t">
                <a:rot lat="0" lon="0" rev="4500000"/>
              </a:lightRig>
            </a:scene3d>
            <a:sp3d extrusionH="88900" contourW="6350" prstMaterial="metal">
              <a:bevelT w="127000" h="31750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cap="all" dirty="0" smtClean="0">
                <a:ln w="0">
                  <a:solidFill>
                    <a:srgbClr val="FFC000"/>
                  </a:solidFill>
                </a:ln>
                <a:solidFill>
                  <a:srgbClr val="008000"/>
                </a:solidFill>
                <a:latin typeface="+mn-lt"/>
                <a:cs typeface="+mn-cs"/>
              </a:rPr>
              <a:t>animales</a:t>
            </a:r>
            <a:endParaRPr lang="pl-PL" sz="4800" b="1" cap="all" dirty="0">
              <a:ln w="0">
                <a:solidFill>
                  <a:srgbClr val="FFC000"/>
                </a:solidFill>
              </a:ln>
              <a:solidFill>
                <a:srgbClr val="0080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cap="all" dirty="0">
                <a:ln w="0">
                  <a:solidFill>
                    <a:srgbClr val="FFC000"/>
                  </a:solidFill>
                </a:ln>
                <a:solidFill>
                  <a:srgbClr val="008000"/>
                </a:solidFill>
                <a:latin typeface="+mn-lt"/>
                <a:cs typeface="+mn-cs"/>
              </a:rPr>
              <a:t>multicolores</a:t>
            </a:r>
            <a:endParaRPr lang="pl-PL" sz="4800" b="1" cap="all" dirty="0">
              <a:ln w="0">
                <a:solidFill>
                  <a:srgbClr val="FFC000"/>
                </a:solidFill>
              </a:ln>
              <a:solidFill>
                <a:srgbClr val="008000"/>
              </a:solidFill>
              <a:latin typeface="+mn-lt"/>
              <a:cs typeface="+mn-cs"/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2987675" y="5876925"/>
            <a:ext cx="4105275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rtl="1" latinLnBrk="1">
              <a:spcBef>
                <a:spcPct val="50000"/>
              </a:spcBef>
            </a:pPr>
            <a:r>
              <a:rPr lang="en-US" altLang="zh-TW">
                <a:solidFill>
                  <a:srgbClr val="00B050"/>
                </a:solidFill>
                <a:latin typeface="Arial Rounded MT Bold" pitchFamily="34" charset="0"/>
              </a:rPr>
              <a:t> Avancement automatique.</a:t>
            </a:r>
          </a:p>
          <a:p>
            <a:pPr algn="ctr" rtl="1" latinLnBrk="1">
              <a:spcBef>
                <a:spcPct val="50000"/>
              </a:spcBef>
            </a:pPr>
            <a:r>
              <a:rPr lang="en-US" altLang="zh-TW">
                <a:solidFill>
                  <a:srgbClr val="FF66FF"/>
                </a:solidFill>
                <a:latin typeface="Arial Rounded MT Bold" pitchFamily="34" charset="0"/>
              </a:rPr>
              <a:t>Mettre le son à fond</a:t>
            </a:r>
            <a:endParaRPr lang="fr-FR" altLang="zh-TW">
              <a:solidFill>
                <a:srgbClr val="FF66FF"/>
              </a:solidFill>
              <a:latin typeface="Forte" pitchFamily="66" charset="0"/>
            </a:endParaRPr>
          </a:p>
        </p:txBody>
      </p:sp>
      <p:sp>
        <p:nvSpPr>
          <p:cNvPr id="2053" name="Text Box 15"/>
          <p:cNvSpPr txBox="1">
            <a:spLocks noChangeArrowheads="1"/>
          </p:cNvSpPr>
          <p:nvPr/>
        </p:nvSpPr>
        <p:spPr bwMode="auto">
          <a:xfrm>
            <a:off x="179388" y="188913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CA" b="1" dirty="0">
                <a:solidFill>
                  <a:srgbClr val="00B050"/>
                </a:solidFill>
              </a:rPr>
              <a:t> </a:t>
            </a:r>
            <a:r>
              <a:rPr lang="fr-CA" sz="2400" b="1" dirty="0" smtClean="0">
                <a:solidFill>
                  <a:srgbClr val="00B050"/>
                </a:solidFill>
              </a:rPr>
              <a:t>HOY </a:t>
            </a:r>
            <a:r>
              <a:rPr lang="fr-CA" sz="2400" b="1" dirty="0">
                <a:solidFill>
                  <a:srgbClr val="00B050"/>
                </a:solidFill>
              </a:rPr>
              <a:t>: </a:t>
            </a:r>
            <a:fld id="{D0834B85-A226-4BDB-AF51-E9FEA92FED7B}" type="datetime4">
              <a:rPr lang="fr-CA" sz="2400" b="1">
                <a:solidFill>
                  <a:srgbClr val="00B050"/>
                </a:solidFill>
              </a:rPr>
              <a:pPr algn="ctr">
                <a:spcBef>
                  <a:spcPct val="50000"/>
                </a:spcBef>
              </a:pPr>
              <a:t>24 février 2020</a:t>
            </a:fld>
            <a:r>
              <a:rPr lang="fr-CA" sz="2400" b="1" dirty="0">
                <a:solidFill>
                  <a:srgbClr val="00B050"/>
                </a:solidFill>
              </a:rPr>
              <a:t>  </a:t>
            </a:r>
          </a:p>
        </p:txBody>
      </p:sp>
      <p:pic>
        <p:nvPicPr>
          <p:cNvPr id="9" name="Image 8" descr="50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1944687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6" descr="Image117 04 18 (Copier)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76700"/>
            <a:ext cx="283210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9" descr="coq-poule-naine-grande-race-ornement-elevage (Copier)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363" y="260350"/>
            <a:ext cx="2560637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ndAc>
      <p:stSnd loop="1">
        <p:snd r:embed="rId2" name="Stamatis Spanoudakis - Kyma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Image1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0"/>
            <a:ext cx="8334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maxresdefaul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19a2cd3e3b664b0d1b459a4bc708a5b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0"/>
            <a:ext cx="7943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6a00d83451ba8c69e20147e3707e1a970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71500"/>
            <a:ext cx="82073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f010f89f4d9faec7da56819aa3fcb9c5--beautiful-owl-stunningly-beautifu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5354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6a84ec65698d0a788ae58c56f032b69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041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b657e9dd65698fd628c7970ca29011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679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P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464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fc26600ea417212956363570c6329d2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DWzi2zyUQAAu9z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d5e9de5a7_120993_poisson-combattant-5214478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mage1222222222222222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3" y="0"/>
            <a:ext cx="4905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307437338-squille-multicolore-regarder-au-dehors-plancton-taniere-anim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une-chat-hiboux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700"/>
            <a:ext cx="91440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heterochromia-chat-yeu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0"/>
            <a:ext cx="6667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tumblr_oajh9fpmQW1qb3v7ho1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63" y="0"/>
            <a:ext cx="8575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00728095047_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2150"/>
            <a:ext cx="8280400" cy="552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96a6ea796f73cc2aa4b3bdb5883fc4de--exotic-birds-colorful-bird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0"/>
            <a:ext cx="43926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02600445c34dd8322b627f9af299e9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1196975"/>
            <a:ext cx="6007100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origi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9dc9f1c923540c6ecf0e8106bcf7ba0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0"/>
            <a:ext cx="4175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0bdbed27d3e205d5738cbc15a2409d2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e2627d59-e261-4c01-89c8-aa1e9f2d7af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744538"/>
            <a:ext cx="8321675" cy="534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SAUTEREL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71500"/>
            <a:ext cx="6697662" cy="577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HOMAR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838" y="1362075"/>
            <a:ext cx="5648325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ECREVIS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" y="1341438"/>
            <a:ext cx="7480300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ob_90b822_piggi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coq-poule-naine-grande-race-ornement-eleva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74f9efa041a9f6895ead9267a45722b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40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0"/>
            <a:ext cx="5775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740_espacebuzz544e06300485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2313"/>
            <a:ext cx="9144000" cy="541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cetoi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-1588"/>
            <a:ext cx="8135937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69c9257748527675f984ca65bd7b49c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14636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425" y="0"/>
            <a:ext cx="4375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comment_Vvpul6wPxaFkt7y9SuuTxk5UXDJbRYA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maxresdefaul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uzhpvgi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Image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PAP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525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549275"/>
            <a:ext cx="2735263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WordArt 14" descr="FOND OR 5"/>
          <p:cNvSpPr>
            <a:spLocks noChangeArrowheads="1" noChangeShapeType="1" noTextEdit="1"/>
          </p:cNvSpPr>
          <p:nvPr/>
        </p:nvSpPr>
        <p:spPr bwMode="auto">
          <a:xfrm>
            <a:off x="4140200" y="2276475"/>
            <a:ext cx="4008438" cy="1947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7E7FF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Harrington"/>
              </a:rPr>
              <a:t>Fin</a:t>
            </a:r>
          </a:p>
        </p:txBody>
      </p:sp>
      <p:sp>
        <p:nvSpPr>
          <p:cNvPr id="41990" name="Rectangle 1"/>
          <p:cNvSpPr>
            <a:spLocks noChangeArrowheads="1"/>
          </p:cNvSpPr>
          <p:nvPr/>
        </p:nvSpPr>
        <p:spPr bwMode="auto">
          <a:xfrm>
            <a:off x="4859338" y="6381750"/>
            <a:ext cx="1624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atinLnBrk="1"/>
            <a:r>
              <a:rPr lang="fr-FR">
                <a:solidFill>
                  <a:srgbClr val="00B050"/>
                </a:solidFill>
                <a:latin typeface="Calibri" pitchFamily="34" charset="0"/>
              </a:rPr>
              <a:t>Images du net. </a:t>
            </a:r>
          </a:p>
        </p:txBody>
      </p:sp>
      <p:sp>
        <p:nvSpPr>
          <p:cNvPr id="41991" name="WordArt 28" descr="3VOLCANO"/>
          <p:cNvSpPr>
            <a:spLocks noChangeArrowheads="1" noChangeShapeType="1" noTextEdit="1"/>
          </p:cNvSpPr>
          <p:nvPr/>
        </p:nvSpPr>
        <p:spPr bwMode="auto">
          <a:xfrm>
            <a:off x="3851275" y="5013325"/>
            <a:ext cx="4103688" cy="1081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7579"/>
              </a:avLst>
            </a:prstTxWarp>
            <a:scene3d>
              <a:camera prst="legacyPerspectiveTopLeft">
                <a:rot lat="0" lon="20519958" rev="0"/>
              </a:camera>
              <a:lightRig rig="legacyHarsh3" dir="r"/>
            </a:scene3d>
            <a:sp3d extrusionH="430200" prstMaterial="legacyMatte">
              <a:extrusionClr>
                <a:srgbClr val="CCFF66"/>
              </a:extrusionClr>
            </a:sp3d>
          </a:bodyPr>
          <a:lstStyle/>
          <a:p>
            <a:pPr algn="ctr"/>
            <a:r>
              <a:rPr lang="es-ES" sz="3600" kern="10" dirty="0" smtClean="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latin typeface="Copperplate Gothic Bold"/>
              </a:rPr>
              <a:t>BESOS</a:t>
            </a:r>
            <a:endParaRPr lang="es-ES" sz="3600" kern="10" dirty="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latin typeface="Copperplate Gothic Bold"/>
            </a:endParaRPr>
          </a:p>
        </p:txBody>
      </p:sp>
      <p:pic>
        <p:nvPicPr>
          <p:cNvPr id="41993" name="Image 8" descr="Image117 04 18 (Copier)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283210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Image 9" descr="coq-poule-naine-grande-race-ornement-elevage (Copier)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5229225"/>
            <a:ext cx="2687637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imaux multicolores - C. Chantha .. 29 05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Animaux multicolores - C. Chantha .. 29 05 2018</Template>
  <TotalTime>7</TotalTime>
  <Words>38</Words>
  <Application>Microsoft Office PowerPoint</Application>
  <PresentationFormat>Presentación en pantalla (4:3)</PresentationFormat>
  <Paragraphs>10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8" baseType="lpstr">
      <vt:lpstr>Calibri</vt:lpstr>
      <vt:lpstr>Arial</vt:lpstr>
      <vt:lpstr>Arial Rounded MT Bold</vt:lpstr>
      <vt:lpstr>新細明體</vt:lpstr>
      <vt:lpstr>Forte</vt:lpstr>
      <vt:lpstr>Animaux multicolores - C. Chantha .. 29 05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2020-02-24T09:30:13Z</dcterms:created>
  <dcterms:modified xsi:type="dcterms:W3CDTF">2020-02-24T09:37:42Z</dcterms:modified>
</cp:coreProperties>
</file>