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2" r:id="rId7"/>
    <p:sldId id="263" r:id="rId8"/>
    <p:sldId id="264" r:id="rId9"/>
    <p:sldId id="266" r:id="rId10"/>
    <p:sldId id="267" r:id="rId11"/>
    <p:sldId id="268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0" r:id="rId31"/>
    <p:sldId id="292" r:id="rId32"/>
    <p:sldId id="293" r:id="rId33"/>
    <p:sldId id="294" r:id="rId34"/>
    <p:sldId id="297" r:id="rId35"/>
    <p:sldId id="298" r:id="rId36"/>
    <p:sldId id="299" r:id="rId37"/>
    <p:sldId id="300" r:id="rId38"/>
    <p:sldId id="301" r:id="rId39"/>
    <p:sldId id="302" r:id="rId40"/>
    <p:sldId id="303" r:id="rId41"/>
    <p:sldId id="304" r:id="rId42"/>
    <p:sldId id="306" r:id="rId43"/>
    <p:sldId id="307" r:id="rId44"/>
    <p:sldId id="308" r:id="rId45"/>
    <p:sldId id="309" r:id="rId46"/>
    <p:sldId id="310" r:id="rId47"/>
    <p:sldId id="311" r:id="rId48"/>
    <p:sldId id="312" r:id="rId49"/>
    <p:sldId id="313" r:id="rId50"/>
    <p:sldId id="314" r:id="rId51"/>
    <p:sldId id="315" r:id="rId52"/>
    <p:sldId id="316" r:id="rId53"/>
    <p:sldId id="318" r:id="rId54"/>
    <p:sldId id="319" r:id="rId55"/>
    <p:sldId id="320" r:id="rId56"/>
    <p:sldId id="321" r:id="rId57"/>
    <p:sldId id="322" r:id="rId58"/>
    <p:sldId id="323" r:id="rId59"/>
    <p:sldId id="324" r:id="rId60"/>
    <p:sldId id="325" r:id="rId61"/>
    <p:sldId id="326" r:id="rId62"/>
    <p:sldId id="327" r:id="rId63"/>
    <p:sldId id="328" r:id="rId64"/>
    <p:sldId id="329" r:id="rId65"/>
    <p:sldId id="330" r:id="rId66"/>
    <p:sldId id="331" r:id="rId67"/>
    <p:sldId id="332" r:id="rId68"/>
    <p:sldId id="334" r:id="rId69"/>
    <p:sldId id="336" r:id="rId70"/>
    <p:sldId id="337" r:id="rId71"/>
    <p:sldId id="338" r:id="rId72"/>
    <p:sldId id="339" r:id="rId73"/>
    <p:sldId id="340" r:id="rId74"/>
  </p:sldIdLst>
  <p:sldSz cx="9144000" cy="6858000" type="screen4x3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g4/iL9hnFBf6qb1J2IAlQ==" hashData="tmJ9j6+LgovrkQim4W9aIuYjqO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D5D7B8-BD0F-47E2-A77B-FDC9BE0FE020}" type="datetimeFigureOut">
              <a:rPr lang="fr-FR"/>
              <a:pPr>
                <a:defRPr/>
              </a:pPr>
              <a:t>01/02/2019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CFC5C-F380-45E7-A7FC-086F49E4C9A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4060131"/>
      </p:ext>
    </p:extLst>
  </p:cSld>
  <p:clrMapOvr>
    <a:masterClrMapping/>
  </p:clrMapOvr>
  <p:transition spd="med" advTm="3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B5C68-9E65-44E3-A699-8E5FB903592D}" type="datetimeFigureOut">
              <a:rPr lang="fr-FR"/>
              <a:pPr>
                <a:defRPr/>
              </a:pPr>
              <a:t>01/02/2019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3C89D8-F5FB-4A63-9703-603F675A713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4450260"/>
      </p:ext>
    </p:extLst>
  </p:cSld>
  <p:clrMapOvr>
    <a:masterClrMapping/>
  </p:clrMapOvr>
  <p:transition spd="med" advTm="3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9A7B8-FAEC-4603-A2A4-D2C4012378D5}" type="datetimeFigureOut">
              <a:rPr lang="fr-FR"/>
              <a:pPr>
                <a:defRPr/>
              </a:pPr>
              <a:t>01/02/2019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9B0716-4D9A-4946-97EE-F94C2C875FC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440889"/>
      </p:ext>
    </p:extLst>
  </p:cSld>
  <p:clrMapOvr>
    <a:masterClrMapping/>
  </p:clrMapOvr>
  <p:transition spd="med" advTm="3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DDBB15-1C61-43E0-AD91-1DD955C94E8D}" type="datetimeFigureOut">
              <a:rPr lang="fr-FR"/>
              <a:pPr>
                <a:defRPr/>
              </a:pPr>
              <a:t>01/02/2019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498029-150E-42BD-83E9-A5CEFDBAC29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1192906"/>
      </p:ext>
    </p:extLst>
  </p:cSld>
  <p:clrMapOvr>
    <a:masterClrMapping/>
  </p:clrMapOvr>
  <p:transition spd="med" advTm="3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5F91C5-8E8B-4123-AE4C-DF57DBE8FA91}" type="datetimeFigureOut">
              <a:rPr lang="fr-FR"/>
              <a:pPr>
                <a:defRPr/>
              </a:pPr>
              <a:t>01/02/2019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C8D75E-DB17-401F-9277-2E1AB8BCB0B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9869020"/>
      </p:ext>
    </p:extLst>
  </p:cSld>
  <p:clrMapOvr>
    <a:masterClrMapping/>
  </p:clrMapOvr>
  <p:transition spd="med" advTm="3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1E6715-3689-40A5-9336-A88023C62170}" type="datetimeFigureOut">
              <a:rPr lang="fr-FR"/>
              <a:pPr>
                <a:defRPr/>
              </a:pPr>
              <a:t>01/02/2019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D84FA5-7F24-4BD7-9F1A-DDB322D4650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653124"/>
      </p:ext>
    </p:extLst>
  </p:cSld>
  <p:clrMapOvr>
    <a:masterClrMapping/>
  </p:clrMapOvr>
  <p:transition spd="med" advTm="3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78B288-85AA-4274-8A1C-380AFDD9B9B8}" type="datetimeFigureOut">
              <a:rPr lang="fr-FR"/>
              <a:pPr>
                <a:defRPr/>
              </a:pPr>
              <a:t>01/02/2019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C67DA0-FFC8-48A6-B590-09810B1F978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204905"/>
      </p:ext>
    </p:extLst>
  </p:cSld>
  <p:clrMapOvr>
    <a:masterClrMapping/>
  </p:clrMapOvr>
  <p:transition spd="med" advTm="3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5BAD77-64F0-4ED3-AAEC-53ECC21CDE38}" type="datetimeFigureOut">
              <a:rPr lang="fr-FR"/>
              <a:pPr>
                <a:defRPr/>
              </a:pPr>
              <a:t>01/02/2019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6F8320-523A-4C3D-AC19-481FF3B0668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334157"/>
      </p:ext>
    </p:extLst>
  </p:cSld>
  <p:clrMapOvr>
    <a:masterClrMapping/>
  </p:clrMapOvr>
  <p:transition spd="med" advTm="3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0C42B2-65F3-431F-A851-9604F6AA91CD}" type="datetimeFigureOut">
              <a:rPr lang="fr-FR"/>
              <a:pPr>
                <a:defRPr/>
              </a:pPr>
              <a:t>01/02/2019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7BF93E-81A2-4A97-AA2F-5DC4919DE65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841293"/>
      </p:ext>
    </p:extLst>
  </p:cSld>
  <p:clrMapOvr>
    <a:masterClrMapping/>
  </p:clrMapOvr>
  <p:transition spd="med" advTm="3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73C457-055F-4996-B4BA-CA0FDB36B580}" type="datetimeFigureOut">
              <a:rPr lang="fr-FR"/>
              <a:pPr>
                <a:defRPr/>
              </a:pPr>
              <a:t>01/02/2019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DDFB6B-6ACD-4694-B108-EA1DA5A6DC8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4675383"/>
      </p:ext>
    </p:extLst>
  </p:cSld>
  <p:clrMapOvr>
    <a:masterClrMapping/>
  </p:clrMapOvr>
  <p:transition spd="med" advTm="3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FAB20D-30F8-42CE-BB81-38EB646231D5}" type="datetimeFigureOut">
              <a:rPr lang="fr-FR"/>
              <a:pPr>
                <a:defRPr/>
              </a:pPr>
              <a:t>01/02/2019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50CF2F-A99B-41F2-9B64-BB420D226E7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6929567"/>
      </p:ext>
    </p:extLst>
  </p:cSld>
  <p:clrMapOvr>
    <a:masterClrMapping/>
  </p:clrMapOvr>
  <p:transition spd="med" advTm="3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58893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79999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E1ADE55-278E-41CC-BA29-AB77D7EA31B9}" type="datetimeFigureOut">
              <a:rPr lang="fr-FR"/>
              <a:pPr>
                <a:defRPr/>
              </a:pPr>
              <a:t>01/02/2019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CC74710-E9AE-419A-9CE4-F9DC5DE953B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3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5.png"/><Relationship Id="rId10" Type="http://schemas.openxmlformats.org/officeDocument/2006/relationships/image" Target="../media/image7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image1.jpe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image2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44450"/>
            <a:ext cx="2111375" cy="191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sndAc>
      <p:stSnd>
        <p:snd r:embed="rId2" name="audio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image3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4950"/>
            <a:ext cx="9144000" cy="6386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image4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image5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0"/>
            <a:ext cx="8572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image7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image8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675" y="0"/>
            <a:ext cx="7740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image9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image11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3088"/>
            <a:ext cx="9144000" cy="571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image12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2" descr="image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image15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" y="0"/>
            <a:ext cx="87249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image16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24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image17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7825"/>
            <a:ext cx="9144000" cy="610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image18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image19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3538"/>
            <a:ext cx="9144000" cy="6129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image20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188"/>
            <a:ext cx="9144000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image21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image22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13" y="0"/>
            <a:ext cx="88661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image23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2" descr="image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image27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image28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9263"/>
            <a:ext cx="9144000" cy="5957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image29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2113"/>
            <a:ext cx="9144000" cy="607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image30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image31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7825"/>
            <a:ext cx="9144000" cy="610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image32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8438"/>
            <a:ext cx="9144000" cy="646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image33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image34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image35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7825"/>
            <a:ext cx="9144000" cy="610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image37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image38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image39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2113"/>
            <a:ext cx="9144000" cy="607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image42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image43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213"/>
            <a:ext cx="9144000" cy="6757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image44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image45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image46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7825"/>
            <a:ext cx="9144000" cy="610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image47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7163"/>
            <a:ext cx="9144000" cy="654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image48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"/>
            <a:ext cx="91440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2" descr="image4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image51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image52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63600"/>
            <a:ext cx="9144000" cy="512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1" descr="image53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3513"/>
            <a:ext cx="9144000" cy="652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1" descr="image54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0"/>
            <a:ext cx="8572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1" descr="image55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1" descr="image56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8463"/>
            <a:ext cx="9144000" cy="605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 1" descr="image57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7825"/>
            <a:ext cx="9144000" cy="610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 1" descr="image58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7213"/>
            <a:ext cx="9144000" cy="574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 1" descr="image59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0"/>
            <a:ext cx="8572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 1" descr="image60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2113"/>
            <a:ext cx="9144000" cy="607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Image 1" descr="image61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Image 1" descr="image63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Image 1" descr="image64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Image 1" descr="image65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Image 1" descr="image66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Image 1" descr="image67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Image 1" descr="image68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Image 1" descr="image69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Image 1" descr="image70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Image 1" descr="image71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Image 1" descr="image72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Image 1" descr="image73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Image 1" descr="image74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Image 1" descr="image75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Image 1" descr="image76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Image 1" descr="image77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Image 1" descr="image79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Image 1" descr="image81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Image 1" descr="image82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Image 1" descr="image83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Image 1" descr="image84.jpe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image073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3771900"/>
            <a:ext cx="1227137" cy="160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s animaux en hiver .. 20 03 201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Les animaux en hiver .. 20 03 2018</Template>
  <TotalTime>3</TotalTime>
  <Words>16</Words>
  <Application>Microsoft Office PowerPoint</Application>
  <PresentationFormat>Presentación en pantalla (4:3)</PresentationFormat>
  <Paragraphs>2</Paragraphs>
  <Slides>72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72</vt:i4>
      </vt:variant>
    </vt:vector>
  </HeadingPairs>
  <TitlesOfParts>
    <vt:vector size="76" baseType="lpstr">
      <vt:lpstr>Arial</vt:lpstr>
      <vt:lpstr>Calibri</vt:lpstr>
      <vt:lpstr>Les animaux en hiver .. 20 03 2018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2019-02-01T11:04:37Z</dcterms:created>
  <dcterms:modified xsi:type="dcterms:W3CDTF">2019-02-01T11:08:08Z</dcterms:modified>
</cp:coreProperties>
</file>