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6" r:id="rId8"/>
    <p:sldId id="261" r:id="rId9"/>
    <p:sldId id="262" r:id="rId10"/>
    <p:sldId id="263" r:id="rId11"/>
    <p:sldId id="264" r:id="rId12"/>
    <p:sldId id="265" r:id="rId13"/>
    <p:sldId id="271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94" r:id="rId25"/>
    <p:sldId id="278" r:id="rId26"/>
    <p:sldId id="295" r:id="rId27"/>
    <p:sldId id="296" r:id="rId28"/>
    <p:sldId id="279" r:id="rId29"/>
    <p:sldId id="280" r:id="rId30"/>
    <p:sldId id="281" r:id="rId31"/>
    <p:sldId id="287" r:id="rId32"/>
    <p:sldId id="282" r:id="rId33"/>
    <p:sldId id="297" r:id="rId34"/>
    <p:sldId id="298" r:id="rId35"/>
    <p:sldId id="283" r:id="rId36"/>
    <p:sldId id="284" r:id="rId37"/>
    <p:sldId id="285" r:id="rId38"/>
    <p:sldId id="291" r:id="rId39"/>
    <p:sldId id="286" r:id="rId40"/>
    <p:sldId id="288" r:id="rId41"/>
    <p:sldId id="299" r:id="rId42"/>
    <p:sldId id="300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Wp9BhHf4GCDYZ08xTLE1Q" hashData="mXT/hrYxDVjnQ6EgispW0GiFzm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951FD4-CD81-4B3B-9967-DD538C5E79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5BE3F-1BAB-4B87-9FA8-3C7BFE94D728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11202-98BD-4E6E-8C0C-0D930B736B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47CF10-41C8-4F6C-84E9-65D82F973A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E:\Mis imágenes\imagenspps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428604"/>
            <a:ext cx="57563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Animales del desierto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94453" y="5357826"/>
            <a:ext cx="41825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 posible por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640">
    <p:sndAc>
      <p:stSnd loop="1">
        <p:snd r:embed="rId2" name="Clayderman-Con-te-parti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E:\Mis imágenes\fotos para pps\desieroc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214290"/>
            <a:ext cx="38866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</a:t>
            </a:r>
            <a:r>
              <a:rPr lang="es-ES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rocio</a:t>
            </a:r>
            <a:endParaRPr lang="es-ES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42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E:\Mis imágenes\fotos para pps\desiesc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214290"/>
            <a:ext cx="40712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 las tardes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29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E:\Mis imágenes\fotos para pps\hormiga-plateada-sahara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714356"/>
            <a:ext cx="53578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Salen de la arena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31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E:\Mis imágenes\fotos para pps\desierhorm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52140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Los insectos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34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E:\Mis imágenes\fotos para pps\desie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12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7" name="Picture 3" descr="E:\Mis imágenes\fotos para pps\desiser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4956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Los demás se alimentan de</a:t>
            </a:r>
          </a:p>
          <a:p>
            <a:pPr algn="ctr"/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ellos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594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E:\Mis imágenes\fotos para pps\camaleon-del-desierto-2184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36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E:\Mis imágenes\fotos para pps\desier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E:\Mis imágenes\fotos para pps\desil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4813994"/>
            <a:ext cx="574727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 adaptan al clima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0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E:\Mis imágenes\fotos para pps\topoDorad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357166"/>
            <a:ext cx="37937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topo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641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3" name="Picture 3" descr="E:\Mis imágenes\fotos para pps\Rata-canguro-300x2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94453" y="428604"/>
            <a:ext cx="704951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ratón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43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E:\Mis imágenes\fotos para pps\desiec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28992" y="500042"/>
            <a:ext cx="57150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cobra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547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E:\Mis imágenes\fotos para pps\desicu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357166"/>
            <a:ext cx="726382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cuervo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375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E:\Mis imágenes\fotos para pps\Desert-lark-landin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43636" y="357166"/>
            <a:ext cx="321470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tizón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313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E:\Mis imágenes\fotos para pps\camuflzorr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2" y="0"/>
            <a:ext cx="75495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zorro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14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E:\Mis imágenes\fotos para pps\desig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5643578"/>
            <a:ext cx="65008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gato del desierto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484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E:\Mis imágenes\fotos para pps\desica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571480"/>
            <a:ext cx="50720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caracal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515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E:\Mis imágenes\fotos para pps\camelloComiend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" y="285728"/>
            <a:ext cx="583907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dromedario</a:t>
            </a:r>
          </a:p>
          <a:p>
            <a:pPr algn="ctr"/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266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E:\Mis imágenes\fotos para pps\desila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214290"/>
            <a:ext cx="600075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Los lagartos diversos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515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E:\Mis imágenes\fotos para pps\desieva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281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E:\Mis imágenes\fotos para pps\Desierto-del-Saha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el </a:t>
            </a:r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mediodía hay 50</a:t>
            </a:r>
          </a:p>
          <a:p>
            <a:pPr algn="ctr"/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grados</a:t>
            </a:r>
            <a:endParaRPr lang="es-ES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36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Documents and Settings\Usuario\Mis documentos\Mis imágenes\el-desierto-21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953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E:\Mis imágenes\fotos para pps\desin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4813994"/>
            <a:ext cx="96440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la noche menos 10 grados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6078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Documents and Settings\Usuario\Mis documentos\Mis imágenes\eldesiert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5" y="0"/>
            <a:ext cx="84730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vientos huracanados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125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Documents and Settings\Usuario\Mis documentos\Mis imágenes\adesi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328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E:\Mis imágenes\fotos para pps\desisa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1439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Son miles de </a:t>
            </a:r>
            <a:r>
              <a:rPr lang="es-ES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kilometros</a:t>
            </a:r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cuadrados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156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E:\Mis imágenes\fotos para pps\desiesah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3988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paisajes </a:t>
            </a:r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encantadores</a:t>
            </a:r>
            <a:endParaRPr lang="es-ES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422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E:\Mis imágenes\fotos para pps\D.Saha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89010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arbustos escondidos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438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E:\Mis imágenes\fotos para pps\el-desierto-del-namib-376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285728"/>
            <a:ext cx="515102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Aguas repentinas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938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E:\Mis imágenes\fotos para pps\desiagu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214290"/>
            <a:ext cx="53046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oasis </a:t>
            </a:r>
          </a:p>
        </p:txBody>
      </p:sp>
    </p:spTree>
  </p:cSld>
  <p:clrMapOvr>
    <a:masterClrMapping/>
  </p:clrMapOvr>
  <p:transition advTm="514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Documents and Settings\Usuario\Mis documentos\Mis imágenes\adesiet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469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Documents and Settings\Usuario\Mis documentos\Mis imágenes\adesiea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469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E:\Mis imágenes\fotos para pps\desierts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578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E:\Mis imágenes\fotos para pps\desierto-blanco-_-sahara-el-guedida_60310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500042"/>
            <a:ext cx="42758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Curiosas rocas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469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E:\Mis imágenes\fotos para pps\desier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7" y="0"/>
            <a:ext cx="85839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emergen en la arena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813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Documents and Settings\Usuario\Mis documentos\Mis imágenes\àrquecha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219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E:\Mis imágenes\fotos para pps\desipi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468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E:\Mis imágenes\fotos para pps\desif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86050" y="428604"/>
            <a:ext cx="635795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Flores en el suelo</a:t>
            </a:r>
          </a:p>
          <a:p>
            <a:pPr algn="ctr"/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953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Documents and Settings\Usuario\Mis documentos\Mis imágenes\vidadel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5214950"/>
            <a:ext cx="63035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Imágenes de Internet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55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imales-del-desi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animales-del-desietro</Template>
  <TotalTime>2</TotalTime>
  <Words>154</Words>
  <Application>Microsoft Office PowerPoint</Application>
  <PresentationFormat>Presentación en pantalla (4:3)</PresentationFormat>
  <Paragraphs>60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animales-del-desietro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2014-01-26T21:08:28Z</dcterms:created>
  <dcterms:modified xsi:type="dcterms:W3CDTF">2014-01-26T21:11:00Z</dcterms:modified>
</cp:coreProperties>
</file>