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1" r:id="rId2"/>
  </p:sldMasterIdLst>
  <p:sldIdLst>
    <p:sldId id="28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4" r:id="rId3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52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1ACD2-F082-4CEE-897D-65C0FB0BD001}" type="datetimeFigureOut">
              <a:rPr lang="fr-FR"/>
              <a:pPr>
                <a:defRPr/>
              </a:pPr>
              <a:t>30/05/2015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0AF66-2803-40BC-BD95-D14A28BEA1B7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AD4B0-A31D-4D77-A279-40DE34345E44}" type="datetimeFigureOut">
              <a:rPr lang="fr-FR"/>
              <a:pPr>
                <a:defRPr/>
              </a:pPr>
              <a:t>30/05/2015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A5335-F558-46CD-BBD3-73965E32FEC0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9F057-2D7E-46E0-9E1C-3554D77008AC}" type="datetimeFigureOut">
              <a:rPr lang="fr-FR"/>
              <a:pPr>
                <a:defRPr/>
              </a:pPr>
              <a:t>30/05/2015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440B4-BBB6-45A5-8DCC-EE6B5B6685D5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12C77-57C0-4931-B3CB-2F027828FCE3}" type="datetimeFigureOut">
              <a:rPr lang="fr-FR"/>
              <a:pPr>
                <a:defRPr/>
              </a:pPr>
              <a:t>30/05/2015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A57A2-8445-4553-80C2-2391642AC57E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BC16A5-F5BA-4D3D-9E65-5ACDAB77F498}" type="datetimeFigureOut">
              <a:rPr lang="fr-FR"/>
              <a:pPr>
                <a:defRPr/>
              </a:pPr>
              <a:t>30/05/2015</a:t>
            </a:fld>
            <a:endParaRPr lang="fr-FR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96140-EB09-4FE0-B483-273F526228DD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6E9DD-93BF-43D3-875F-0877D34814FD}" type="datetimeFigureOut">
              <a:rPr lang="fr-FR"/>
              <a:pPr>
                <a:defRPr/>
              </a:pPr>
              <a:t>30/05/2015</a:t>
            </a:fld>
            <a:endParaRPr lang="fr-FR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BC5D4-50FC-4266-A170-5DA33BC8C431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923F2-D560-4399-863A-78BE7B492BA3}" type="datetimeFigureOut">
              <a:rPr lang="fr-FR"/>
              <a:pPr>
                <a:defRPr/>
              </a:pPr>
              <a:t>30/05/2015</a:t>
            </a:fld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F0159-130C-4A77-997F-56D2B838ED9D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A541C-59CE-41FF-89E0-F3DE9F5D14ED}" type="datetimeFigureOut">
              <a:rPr lang="fr-FR"/>
              <a:pPr>
                <a:defRPr/>
              </a:pPr>
              <a:t>30/05/2015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8DB43-320A-4116-B953-90C0845C1432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dirty="0" smtClean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D5893-812E-4B98-BC5E-BA8963D67BC3}" type="datetimeFigureOut">
              <a:rPr lang="fr-FR"/>
              <a:pPr>
                <a:defRPr/>
              </a:pPr>
              <a:t>30/05/2015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0C92E-1675-4F6D-B31F-875DB4BD98BD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AD67E-90A9-4E2E-BA10-EEB5E321D2BF}" type="datetimeFigureOut">
              <a:rPr lang="fr-FR"/>
              <a:pPr>
                <a:defRPr/>
              </a:pPr>
              <a:t>30/05/2015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97685-D40B-4D0F-84B0-6A4A3B45C520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A1514-72D6-4297-8425-5BD4F6A0FC51}" type="datetimeFigureOut">
              <a:rPr lang="fr-FR"/>
              <a:pPr>
                <a:defRPr/>
              </a:pPr>
              <a:t>30/05/2015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9FBD2-B580-4076-8D8A-56D3EBD2226A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C6BDBC-CCB9-4380-AF08-7E986C6C735D}" type="datetimeFigureOut">
              <a:rPr lang="es-ES"/>
              <a:pPr/>
              <a:t>30/05/2015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5F5F05-D2C8-403C-9F0A-40ED13DE0D57}" type="datetimeFigureOut">
              <a:rPr lang="es-ES"/>
              <a:pPr/>
              <a:t>30/05/2015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4C29BD-668C-4841-9915-22D9A267C5A4}" type="datetimeFigureOut">
              <a:rPr lang="es-ES"/>
              <a:pPr/>
              <a:t>30/05/2015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495664-ECCE-4860-8222-8454D5474B5E}" type="datetimeFigureOut">
              <a:rPr lang="es-ES"/>
              <a:pPr/>
              <a:t>30/05/2015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6DE7C5-FB93-4944-B9B4-9F03683254DC}" type="datetimeFigureOut">
              <a:rPr lang="es-ES"/>
              <a:pPr/>
              <a:t>30/05/2015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D12AA1-7D73-4D06-98C4-D8DD672907EF}" type="datetimeFigureOut">
              <a:rPr lang="es-ES"/>
              <a:pPr/>
              <a:t>30/05/2015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8EDB27-73A9-49B2-B03A-78F8D0F086E7}" type="datetimeFigureOut">
              <a:rPr lang="es-ES"/>
              <a:pPr/>
              <a:t>30/05/2015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21A50F-BEA3-408A-B7F0-79516349A674}" type="datetimeFigureOut">
              <a:rPr lang="es-ES"/>
              <a:pPr/>
              <a:t>30/05/2015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8C3EF1-9560-4101-9018-228CB061EF42}" type="datetimeFigureOut">
              <a:rPr lang="es-ES"/>
              <a:pPr/>
              <a:t>30/05/2015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FF5F71A-5CC6-4B0E-AE26-F40B9868A547}" type="datetimeFigureOut">
              <a:rPr lang="es-ES"/>
              <a:pPr/>
              <a:t>30/05/2015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4242137-9CFC-4C87-91A4-878FFF25B8E8}" type="datetimeFigureOut">
              <a:rPr lang="es-ES"/>
              <a:pPr/>
              <a:t>30/05/2015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D386EB3-8236-4381-BFEB-23B7433C970A}" type="datetimeFigureOut">
              <a:rPr lang="fr-FR"/>
              <a:pPr>
                <a:defRPr/>
              </a:pPr>
              <a:t>30/05/2015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4C16F8-C70C-4FF7-BF67-E38B86602538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ransition spd="slow" advTm="5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F09C4A96-1323-48DE-BBF6-6397A9FC2FAF}" type="datetimeFigureOut">
              <a:rPr lang="es-ES"/>
              <a:pPr/>
              <a:t>30/05/2015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py16.net/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691680" y="1218673"/>
            <a:ext cx="5904656" cy="46474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 animaux coloré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  <a:reflection blurRad="6350" stA="60000" endA="900" endPos="58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50800" dir="5400000" algn="tr" rotWithShape="0">
                    <a:srgbClr val="92D05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 nature est remplie de beaux animaux, de plantes et d’insectes, avec des formes et des couleurs magnifiques.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50800" dir="5400000" algn="tr" rotWithShape="0">
                    <a:srgbClr val="92D05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 cette interminable beauté de la faune et la flore, j'ai choisi ceux que je considère le plus coloré et les plus beau spécimen.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50800" dir="5400000" algn="tr" rotWithShape="0">
                    <a:srgbClr val="92D05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Ces oiseaux, ces poissons, ces insectes, ces lézards et ces mammifères sont si spectaculaires qu’il est difficile de croire qu'ils sont réels!</a:t>
            </a:r>
          </a:p>
        </p:txBody>
      </p:sp>
    </p:spTree>
  </p:cSld>
  <p:clrMapOvr>
    <a:masterClrMapping/>
  </p:clrMapOvr>
  <p:transition spd="slow" advTm="24000">
    <p:plus/>
    <p:sndAc>
      <p:stSnd>
        <p:snd r:embed="rId2" name="Voix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  <p:sndAc>
      <p:stSnd>
        <p:snd r:embed="rId2" name="couleur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928690" y="4385742"/>
            <a:ext cx="4032448" cy="2016224"/>
          </a:xfrm>
          <a:prstGeom prst="rect">
            <a:avLst/>
          </a:prstGeom>
          <a:noFill/>
        </p:spPr>
        <p:txBody>
          <a:bodyPr>
            <a:prstTxWarp prst="textButtonPour">
              <a:avLst/>
            </a:prstTxWarp>
            <a:spAutoFit/>
            <a:scene3d>
              <a:camera prst="perspectiveLef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  <a:cs typeface="+mn-cs"/>
              </a:rPr>
              <a:t>Montage réalisation</a:t>
            </a:r>
            <a:b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  <a:cs typeface="+mn-cs"/>
              </a:rPr>
            </a:br>
            <a: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  <a:cs typeface="+mn-cs"/>
              </a:rPr>
              <a:t/>
            </a:r>
            <a:b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  <a:cs typeface="+mn-cs"/>
              </a:rPr>
            </a:br>
            <a:r>
              <a:rPr lang="fr-FR" sz="1600" u="sng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http://www.papy16.net/</a:t>
            </a:r>
            <a:r>
              <a:rPr lang="fr-FR" sz="16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fr-FR" sz="16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16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fr-FR" sz="16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20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  <a:cs typeface="+mn-cs"/>
              </a:rPr>
              <a:t>Photos Baba Mail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67675" y="5747576"/>
            <a:ext cx="410432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Gilbert Bécaud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 Petit Oiseau De Tout Les couleurs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9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9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992" name="Picture 8" descr="flechas-8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9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9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9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9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Thème6</Template>
  <TotalTime>61</TotalTime>
  <Words>103</Words>
  <Application>Microsoft Office PowerPoint</Application>
  <PresentationFormat>Presentación en pantalla (4:3)</PresentationFormat>
  <Paragraphs>10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Thème6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Papy 16</dc:creator>
  <cp:lastModifiedBy>angeles</cp:lastModifiedBy>
  <cp:revision>8</cp:revision>
  <dcterms:created xsi:type="dcterms:W3CDTF">2015-05-16T09:05:05Z</dcterms:created>
  <dcterms:modified xsi:type="dcterms:W3CDTF">2015-05-30T21:31:07Z</dcterms:modified>
</cp:coreProperties>
</file>