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06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10EC0-27F7-4824-A2B0-6718871203BE}" type="datetimeFigureOut">
              <a:rPr lang="es-ES" smtClean="0"/>
              <a:t>29/08/2017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BA8EF-15FB-4C6B-8982-AC672C0FF76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79703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10EC0-27F7-4824-A2B0-6718871203BE}" type="datetimeFigureOut">
              <a:rPr lang="es-ES" smtClean="0"/>
              <a:t>29/08/2017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BA8EF-15FB-4C6B-8982-AC672C0FF76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65963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10EC0-27F7-4824-A2B0-6718871203BE}" type="datetimeFigureOut">
              <a:rPr lang="es-ES" smtClean="0"/>
              <a:t>29/08/2017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BA8EF-15FB-4C6B-8982-AC672C0FF76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2032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10EC0-27F7-4824-A2B0-6718871203BE}" type="datetimeFigureOut">
              <a:rPr lang="es-ES" smtClean="0"/>
              <a:t>29/08/2017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BA8EF-15FB-4C6B-8982-AC672C0FF76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76918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10EC0-27F7-4824-A2B0-6718871203BE}" type="datetimeFigureOut">
              <a:rPr lang="es-ES" smtClean="0"/>
              <a:t>29/08/2017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BA8EF-15FB-4C6B-8982-AC672C0FF76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96986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10EC0-27F7-4824-A2B0-6718871203BE}" type="datetimeFigureOut">
              <a:rPr lang="es-ES" smtClean="0"/>
              <a:t>29/08/2017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BA8EF-15FB-4C6B-8982-AC672C0FF76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18094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10EC0-27F7-4824-A2B0-6718871203BE}" type="datetimeFigureOut">
              <a:rPr lang="es-ES" smtClean="0"/>
              <a:t>29/08/2017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BA8EF-15FB-4C6B-8982-AC672C0FF76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1993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10EC0-27F7-4824-A2B0-6718871203BE}" type="datetimeFigureOut">
              <a:rPr lang="es-ES" smtClean="0"/>
              <a:t>29/08/2017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BA8EF-15FB-4C6B-8982-AC672C0FF76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587767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10EC0-27F7-4824-A2B0-6718871203BE}" type="datetimeFigureOut">
              <a:rPr lang="es-ES" smtClean="0"/>
              <a:t>29/08/2017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BA8EF-15FB-4C6B-8982-AC672C0FF76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24961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10EC0-27F7-4824-A2B0-6718871203BE}" type="datetimeFigureOut">
              <a:rPr lang="es-ES" smtClean="0"/>
              <a:t>29/08/2017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BA8EF-15FB-4C6B-8982-AC672C0FF76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82196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10EC0-27F7-4824-A2B0-6718871203BE}" type="datetimeFigureOut">
              <a:rPr lang="es-ES" smtClean="0"/>
              <a:t>29/08/2017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BA8EF-15FB-4C6B-8982-AC672C0FF76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26551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B10EC0-27F7-4824-A2B0-6718871203BE}" type="datetimeFigureOut">
              <a:rPr lang="es-ES" smtClean="0"/>
              <a:t>29/08/2017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BBA8EF-15FB-4C6B-8982-AC672C0FF76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25572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129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Presentación en pantalla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Tema de Office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Jesús Mota</dc:creator>
  <cp:lastModifiedBy>Jesús Mota</cp:lastModifiedBy>
  <cp:revision>1</cp:revision>
  <dcterms:created xsi:type="dcterms:W3CDTF">2017-08-29T18:18:18Z</dcterms:created>
  <dcterms:modified xsi:type="dcterms:W3CDTF">2017-08-29T18:19:19Z</dcterms:modified>
</cp:coreProperties>
</file>