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302" r:id="rId4"/>
    <p:sldId id="314" r:id="rId5"/>
    <p:sldId id="315" r:id="rId6"/>
    <p:sldId id="316" r:id="rId7"/>
    <p:sldId id="305" r:id="rId8"/>
    <p:sldId id="306" r:id="rId9"/>
    <p:sldId id="307" r:id="rId10"/>
    <p:sldId id="310" r:id="rId11"/>
    <p:sldId id="311" r:id="rId12"/>
    <p:sldId id="312" r:id="rId13"/>
    <p:sldId id="313" r:id="rId14"/>
    <p:sldId id="317" r:id="rId15"/>
  </p:sldIdLst>
  <p:sldSz cx="12192000" cy="6858000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0" autoAdjust="0"/>
    <p:restoredTop sz="94660"/>
  </p:normalViewPr>
  <p:slideViewPr>
    <p:cSldViewPr snapToGrid="0">
      <p:cViewPr varScale="1">
        <p:scale>
          <a:sx n="47" d="100"/>
          <a:sy n="47" d="100"/>
        </p:scale>
        <p:origin x="222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9751808B-9806-4E4E-A800-38486E48D706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4" name="3 Marcador de imagen de diapositiva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0471D83-BB5C-40D9-B293-279CDF778BB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02439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8BD1D7-FF4A-4B38-A40D-0122F9715480}" type="slidenum">
              <a:rPr lang="es-ES" altLang="es-ES" smtClean="0"/>
              <a:pPr>
                <a:spcBef>
                  <a:spcPct val="0"/>
                </a:spcBef>
              </a:pPr>
              <a:t>2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4281701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D190D-A6CB-4D21-BD48-A12946DCE089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E9AF2-61A8-4847-BE0F-0185A1E8B01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59231558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1517-0173-4D64-AB0A-978403574099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B5D94-D920-435C-966A-42E282D507D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92640113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2F944-DC3E-4C57-A4D2-8DD6A1702CD6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7CC9D-931F-4952-A0EE-D33C3E5875C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90556301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25529-2840-4CC2-B693-D666BB14124A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4B6C2-1F9A-4976-8D70-C5146C0DC4E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35928962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9EC15-3D6B-4602-B2BE-3A032A43A392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8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CDAA-33A9-456F-B0B4-A3B365A6112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2770672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32AA9-5FF2-4C7F-B17F-75994D38AFE7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4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18DCA-62DC-459C-BA51-D8B8A0FA5E2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0120361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E9A95-77ED-4202-996E-1DB1EEA1049D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3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FAF9E-5AC6-4129-98F8-93CB677888B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9637948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CF367-D29D-41E4-93D2-4CF04DB11C08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619F-DF9A-4FEF-8C86-3F5D4DEDBE4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2767800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7271D-4513-42A2-9396-9F7B379B4098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A5182-D2EC-48DC-A45A-1E235065AE8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36755814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30E6B-B901-4604-A563-33DCAFB25067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9F6E4-C0A0-4A8F-9ABE-7D222295AFD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04686090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2D5F2-176A-4A2A-A7C3-A6B97DE1EA9E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242D-CCA7-4D46-B832-7EDA06997E0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5173053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344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4D1D2E-C88F-470D-9198-5111D9F4224E}" type="datetimeFigureOut">
              <a:rPr lang="es-ES"/>
              <a:pPr>
                <a:defRPr/>
              </a:pPr>
              <a:t>27/08/2017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FFD08EC-0BB4-497E-B87B-C1392DC8AD3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1000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513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>
            <a:extLst>
              <a:ext uri="{FF2B5EF4-FFF2-40B4-BE49-F238E27FC236}"/>
            </a:extLst>
          </p:cNvPr>
          <p:cNvSpPr/>
          <p:nvPr/>
        </p:nvSpPr>
        <p:spPr>
          <a:xfrm>
            <a:off x="0" y="2184880"/>
            <a:ext cx="7366119" cy="156966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extrusionH="76200">
            <a:extrusionClr>
              <a:schemeClr val="tx1"/>
            </a:extrusionClr>
          </a:sp3d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9600" dirty="0">
                <a:ln w="18415" cmpd="sng">
                  <a:noFill/>
                  <a:prstDash val="solid"/>
                </a:ln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rial Black" panose="020B0A04020102020204" pitchFamily="34" charset="0"/>
                <a:cs typeface="Arial" charset="0"/>
              </a:rPr>
              <a:t>ANIMALES</a:t>
            </a:r>
          </a:p>
        </p:txBody>
      </p:sp>
      <p:sp>
        <p:nvSpPr>
          <p:cNvPr id="19" name="18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sndAc>
      <p:stSnd loop="1">
        <p:snd r:embed="rId2" name="Sin títu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4" presetClass="path" presetSubtype="0" accel="6000" decel="93000" autoRev="1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59196E-6 -4.81481E-6 L 0.07797 -0.17199 C 0.09879 -0.20439 0.1489 -0.30717 0.18157 -0.30717 C 0.2188 -0.30717 0.25329 -0.34166 0.27425 -0.30925 L 0.35586 -0.27592 " pathEditMode="relative" rAng="0" ptsTypes="FffFF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3" y="-1708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8" y="-29009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8" y="-23929"/>
            <a:ext cx="598417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5" y="-30443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8" y="-21127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1" y="-31444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51" y="-23878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10" y="-29875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5" y="-18778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9" y="-36947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3" y="-31081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7" y="828221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7" y="833301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4" y="826787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7" y="836103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0" y="825786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49" y="833352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08" y="827354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4" y="838452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8" y="820283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1" y="826149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7" y="1685507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7" y="1690587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4" y="1684073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7" y="1693389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0" y="1683072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49" y="1690638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08" y="1684641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4" y="1695739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8" y="1677569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1" y="1683435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3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5" y="2542737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6" y="2547817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3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2" y="2541303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3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5" y="2550619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3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58" y="2540302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3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48" y="2547868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3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07" y="2541870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3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3" y="2552968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4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6" y="2534799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4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0" y="2540665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4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9" y="3400014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4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10" y="3405094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4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7" y="3398580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4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9" y="3407896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4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2" y="3397579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4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52" y="3405145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4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11" y="3399147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4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7" y="3410245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5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80" y="3392076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5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4" y="3397942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5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8" y="4257243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5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8" y="4262323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5" name="5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5" y="4255809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6" name="5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8" y="4265125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7" name="5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1" y="4254808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8" name="5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51" y="4262374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9" name="5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10" y="4256377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0" name="5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5" y="4267475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" name="6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9" y="4249305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2" name="6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3" y="4255171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3" name="6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8" y="5114530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4" name="6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8" y="5119610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5" name="6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5" y="5113096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6" name="6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8" y="5122412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7" name="6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1" y="5112095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8" name="6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51" y="5119661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9" name="6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10" y="5113663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0" name="6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5" y="5124761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" name="7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9" y="5106592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2" name="7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3" y="5112458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3" name="7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355937" y="5971759"/>
            <a:ext cx="57856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4" name="7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219907" y="5976839"/>
            <a:ext cx="59841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5" name="7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87314" y="5970325"/>
            <a:ext cx="58959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6" name="7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362447" y="5979641"/>
            <a:ext cx="57372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7" name="7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10100060" y="5969324"/>
            <a:ext cx="59729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8" name="7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982449" y="5976890"/>
            <a:ext cx="597965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9" name="7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968108" y="5970893"/>
            <a:ext cx="58523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0" name="7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3839234" y="5981991"/>
            <a:ext cx="55302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1" name="8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787578" y="5963821"/>
            <a:ext cx="639626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2" name="8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710741" y="5969687"/>
            <a:ext cx="661438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" name="1 Imagen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5"/>
            <a:ext cx="121793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Imagen 1" descr="Diapositiva2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Imagen 1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Imagen 1" descr="Diapositiva3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85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36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8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9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4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46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8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15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2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3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5" fill="hold" nodeType="clickPar">
                      <p:stCondLst>
                        <p:cond delay="indefinite"/>
                      </p:stCondLst>
                      <p:childTnLst>
                        <p:par>
                          <p:cTn id="1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1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032375" y="6411913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5032375" y="5902325"/>
            <a:ext cx="2127250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5032375" y="5383213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5032375" y="4860925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5032375" y="4321175"/>
            <a:ext cx="2127250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5032375" y="3811588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5032375" y="3302000"/>
            <a:ext cx="2127250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5032375" y="2792413"/>
            <a:ext cx="2127250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5032375" y="2281238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5032375" y="1771650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5032375" y="1231900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5032375" y="715963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5032375" y="174625"/>
            <a:ext cx="2127250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16" name="Imagen 1" descr="Diapositiva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pic>
        <p:nvPicPr>
          <p:cNvPr id="18" name="Picture 17" descr="https://animalesmascotas.com/wp-content/uploads/2016/10/animales-omnivoros-hams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-2.59259E-6 L -0.25 -2.59259E-6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6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270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 nodeType="clickPar">
                      <p:stCondLst>
                        <p:cond delay="indefinite"/>
                      </p:stCondLst>
                      <p:childTnLst>
                        <p:par>
                          <p:cTn id="2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032375" y="6411913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5032375" y="5902325"/>
            <a:ext cx="2127250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5032375" y="5383213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5032375" y="4860925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5032375" y="4321175"/>
            <a:ext cx="2127250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5032375" y="3811588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5032375" y="3302000"/>
            <a:ext cx="2127250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5032375" y="2792413"/>
            <a:ext cx="2127250" cy="2619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5032375" y="2281238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5032375" y="1771650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5032375" y="1231900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5032375" y="715963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5032375" y="174625"/>
            <a:ext cx="2127250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12192000" cy="686276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spAutoFit/>
          </a:bodyPr>
          <a:lstStyle/>
          <a:p>
            <a:pPr algn="ctr">
              <a:defRPr/>
            </a:pPr>
            <a:endParaRPr lang="es-ES" sz="4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cs typeface="+mn-cs"/>
            </a:endParaRPr>
          </a:p>
        </p:txBody>
      </p:sp>
      <p:pic>
        <p:nvPicPr>
          <p:cNvPr id="17" name="Imagen 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n 1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1" descr="Diapositiva8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6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3.7037E-7 L -0.25 3.7037E-7 " pathEditMode="relative" rAng="0" ptsTypes="AA">
                                      <p:cBhvr>
                                        <p:cTn id="2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7.40741E-7 L -0.25 7.40741E-7 " pathEditMode="relative" rAng="0" ptsTypes="AA">
                                      <p:cBhvr>
                                        <p:cTn id="69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-4.07407E-6 L -0.25 -4.07407E-6 " pathEditMode="relative" rAng="0" ptsTypes="AA">
                                      <p:cBhvr>
                                        <p:cTn id="8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" pathEditMode="relative" rAng="0" ptsTypes="AA">
                                      <p:cBhvr>
                                        <p:cTn id="109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96296E-6 L -0.25 -2.96296E-6 " pathEditMode="relative" rAng="0" ptsTypes="AA">
                                      <p:cBhvr>
                                        <p:cTn id="12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2.59259E-6 L -0.25 2.59259E-6 " pathEditMode="relative" rAng="0" ptsTypes="AA">
                                      <p:cBhvr>
                                        <p:cTn id="14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-1.85185E-6 L -0.25 -1.85185E-6 " pathEditMode="relative" rAng="0" ptsTypes="AA">
                                      <p:cBhvr>
                                        <p:cTn id="169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3.7037E-6 L -0.25 3.7037E-6 " pathEditMode="relative" rAng="0" ptsTypes="AA">
                                      <p:cBhvr>
                                        <p:cTn id="189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-2.59259E-6 L -0.25 -2.59259E-6 " pathEditMode="relative" rAng="0" ptsTypes="AA">
                                      <p:cBhvr>
                                        <p:cTn id="209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-1.11111E-6 L -0.25 -1.11111E-6 " pathEditMode="relative" rAng="0" ptsTypes="AA">
                                      <p:cBhvr>
                                        <p:cTn id="22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4.07407E-6 L -0.25 4.07407E-6 " pathEditMode="relative" rAng="0" ptsTypes="AA">
                                      <p:cBhvr>
                                        <p:cTn id="249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66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" presetClass="entr" presetSubtype="9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3" presetClass="entr" presetSubtype="528" fill="hold" grpId="2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283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30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 nodeType="afterGroup">
                            <p:stCondLst>
                              <p:cond delay="29200"/>
                            </p:stCondLst>
                            <p:childTnLst>
                              <p:par>
                                <p:cTn id="30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 nodeType="clickPar">
                      <p:stCondLst>
                        <p:cond delay="indefinite"/>
                      </p:stCondLst>
                      <p:childTnLst>
                        <p:par>
                          <p:cTn id="3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032375" y="6411913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5032375" y="5902325"/>
            <a:ext cx="1585913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5032375" y="5383213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5032375" y="4860925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5032375" y="4321175"/>
            <a:ext cx="1585913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5032375" y="3811588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5032375" y="3302000"/>
            <a:ext cx="1585913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5032375" y="2792413"/>
            <a:ext cx="1585913" cy="26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5032375" y="2281238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5032375" y="1771650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5032375" y="1231900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5032375" y="715963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5032375" y="174625"/>
            <a:ext cx="1585913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2246313" y="6411913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Rectángulo 16"/>
          <p:cNvSpPr/>
          <p:nvPr/>
        </p:nvSpPr>
        <p:spPr>
          <a:xfrm>
            <a:off x="2246313" y="5902325"/>
            <a:ext cx="1585912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2246313" y="5383213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Rectángulo 18"/>
          <p:cNvSpPr/>
          <p:nvPr/>
        </p:nvSpPr>
        <p:spPr>
          <a:xfrm>
            <a:off x="2246313" y="4860925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Rectángulo 19"/>
          <p:cNvSpPr/>
          <p:nvPr/>
        </p:nvSpPr>
        <p:spPr>
          <a:xfrm>
            <a:off x="2246313" y="4321175"/>
            <a:ext cx="1585912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2246313" y="3811588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Rectángulo 21"/>
          <p:cNvSpPr/>
          <p:nvPr/>
        </p:nvSpPr>
        <p:spPr>
          <a:xfrm>
            <a:off x="2246313" y="3302000"/>
            <a:ext cx="1585912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Rectángulo 22"/>
          <p:cNvSpPr/>
          <p:nvPr/>
        </p:nvSpPr>
        <p:spPr>
          <a:xfrm>
            <a:off x="2246313" y="2792413"/>
            <a:ext cx="1585912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Rectángulo 23"/>
          <p:cNvSpPr/>
          <p:nvPr/>
        </p:nvSpPr>
        <p:spPr>
          <a:xfrm>
            <a:off x="2246313" y="2281238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Rectángulo 24"/>
          <p:cNvSpPr/>
          <p:nvPr/>
        </p:nvSpPr>
        <p:spPr>
          <a:xfrm>
            <a:off x="2246313" y="1771650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Rectángulo 25"/>
          <p:cNvSpPr/>
          <p:nvPr/>
        </p:nvSpPr>
        <p:spPr>
          <a:xfrm>
            <a:off x="2246313" y="1231900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Rectángulo 26"/>
          <p:cNvSpPr/>
          <p:nvPr/>
        </p:nvSpPr>
        <p:spPr>
          <a:xfrm>
            <a:off x="2246313" y="715963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Rectángulo 27"/>
          <p:cNvSpPr/>
          <p:nvPr/>
        </p:nvSpPr>
        <p:spPr>
          <a:xfrm>
            <a:off x="2246313" y="174625"/>
            <a:ext cx="1585912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Rectángulo 28"/>
          <p:cNvSpPr/>
          <p:nvPr/>
        </p:nvSpPr>
        <p:spPr>
          <a:xfrm>
            <a:off x="7939088" y="6411913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Rectángulo 29"/>
          <p:cNvSpPr/>
          <p:nvPr/>
        </p:nvSpPr>
        <p:spPr>
          <a:xfrm>
            <a:off x="7939088" y="5902325"/>
            <a:ext cx="1585912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Rectángulo 30"/>
          <p:cNvSpPr/>
          <p:nvPr/>
        </p:nvSpPr>
        <p:spPr>
          <a:xfrm>
            <a:off x="7939088" y="5383213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Rectángulo 31"/>
          <p:cNvSpPr/>
          <p:nvPr/>
        </p:nvSpPr>
        <p:spPr>
          <a:xfrm>
            <a:off x="7939088" y="4860925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Rectángulo 32"/>
          <p:cNvSpPr/>
          <p:nvPr/>
        </p:nvSpPr>
        <p:spPr>
          <a:xfrm>
            <a:off x="7939088" y="4321175"/>
            <a:ext cx="1585912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Rectángulo 33"/>
          <p:cNvSpPr/>
          <p:nvPr/>
        </p:nvSpPr>
        <p:spPr>
          <a:xfrm>
            <a:off x="7939088" y="3811588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Rectángulo 34"/>
          <p:cNvSpPr/>
          <p:nvPr/>
        </p:nvSpPr>
        <p:spPr>
          <a:xfrm>
            <a:off x="7939088" y="3302000"/>
            <a:ext cx="1585912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Rectángulo 35"/>
          <p:cNvSpPr/>
          <p:nvPr/>
        </p:nvSpPr>
        <p:spPr>
          <a:xfrm>
            <a:off x="7939088" y="2792413"/>
            <a:ext cx="1585912" cy="2619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Rectángulo 36"/>
          <p:cNvSpPr/>
          <p:nvPr/>
        </p:nvSpPr>
        <p:spPr>
          <a:xfrm>
            <a:off x="7939088" y="2281238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Rectángulo 37"/>
          <p:cNvSpPr/>
          <p:nvPr/>
        </p:nvSpPr>
        <p:spPr>
          <a:xfrm>
            <a:off x="7939088" y="1771650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Rectángulo 38"/>
          <p:cNvSpPr/>
          <p:nvPr/>
        </p:nvSpPr>
        <p:spPr>
          <a:xfrm>
            <a:off x="7939088" y="1231900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Rectángulo 39"/>
          <p:cNvSpPr/>
          <p:nvPr/>
        </p:nvSpPr>
        <p:spPr>
          <a:xfrm>
            <a:off x="7939088" y="715963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Rectángulo 40"/>
          <p:cNvSpPr/>
          <p:nvPr/>
        </p:nvSpPr>
        <p:spPr>
          <a:xfrm>
            <a:off x="7939088" y="174625"/>
            <a:ext cx="1585912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42" name="Imagen 1" descr="Diapositiva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n 1" descr="Diapositiva1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agen 1" descr="Diapositiva17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18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4.375E-6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375E-6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375E-6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375E-6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4.375E-6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4.375E-6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375E-6 -2.59259E-6 L -0.25 -2.59259E-6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375E-6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4.375E-6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2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2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25E-6 3.7037E-7 L -0.25 3.7037E-7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3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3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3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25E-6 7.40741E-7 L -0.25 7.40741E-7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3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25E-6 -4.07407E-6 L -0.25 -4.07407E-6 " pathEditMode="relative" rAng="0" ptsTypes="AA">
                                      <p:cBhvr>
                                        <p:cTn id="3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0 L -0.25 0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25E-6 -2.96296E-6 L -0.25 -2.96296E-6 " pathEditMode="relative" rAng="0" ptsTypes="AA">
                                      <p:cBhvr>
                                        <p:cTn id="3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2.59259E-6 L -0.25 2.59259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25E-6 -1.85185E-6 L -0.25 -1.85185E-6 " pathEditMode="relative" rAng="0" ptsTypes="AA">
                                      <p:cBhvr>
                                        <p:cTn id="4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4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25E-6 3.7037E-6 L -0.25 3.7037E-6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4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-2.59259E-6 L -0.25 -2.59259E-6 " pathEditMode="relative" rAng="0" ptsTypes="AA">
                                      <p:cBhvr>
                                        <p:cTn id="4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4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25E-6 -1.11111E-6 L -0.25 -1.11111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25E-6 4.07407E-6 L -0.25 4.07407E-6 " pathEditMode="relative" rAng="0" ptsTypes="AA">
                                      <p:cBhvr>
                                        <p:cTn id="5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16667E-6 3.7037E-7 L -0.25 3.7037E-7 " pathEditMode="relative" rAng="0" ptsTypes="AA">
                                      <p:cBhvr>
                                        <p:cTn id="5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5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5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5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4.16667E-6 7.40741E-7 L -0.25 7.40741E-7 " pathEditMode="relative" rAng="0" ptsTypes="AA">
                                      <p:cBhvr>
                                        <p:cTn id="5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6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16667E-6 -4.07407E-6 L -0.25 -4.07407E-6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6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0 L -0.25 0 " pathEditMode="relative" rAng="0" ptsTypes="AA">
                                      <p:cBhvr>
                                        <p:cTn id="6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3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6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2.96296E-6 L -0.25 -2.96296E-6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6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16667E-6 2.59259E-6 L -0.25 2.59259E-6 " pathEditMode="relative" rAng="0" ptsTypes="AA">
                                      <p:cBhvr>
                                        <p:cTn id="6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6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68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8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1.85185E-6 L -0.25 -1.85185E-6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70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0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3.7037E-6 L -0.25 3.7037E-6 " pathEditMode="relative" rAng="0" ptsTypes="AA">
                                      <p:cBhvr>
                                        <p:cTn id="7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1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7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-2.59259E-6 L -0.25 -2.59259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7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16667E-6 -1.11111E-6 L -0.25 -1.11111E-6 " pathEditMode="relative" rAng="0" ptsTypes="AA">
                                      <p:cBhvr>
                                        <p:cTn id="7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76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16667E-6 4.07407E-6 L -0.25 4.07407E-6 " pathEditMode="relative" rAng="0" ptsTypes="AA">
                                      <p:cBhvr>
                                        <p:cTn id="7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7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86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8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9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90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3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794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7" fill="hold" nodeType="clickPar">
                      <p:stCondLst>
                        <p:cond delay="indefinite"/>
                      </p:stCondLst>
                      <p:childTnLst>
                        <p:par>
                          <p:cTn id="7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/>
            </a:extLst>
          </p:cNvPr>
          <p:cNvSpPr/>
          <p:nvPr/>
        </p:nvSpPr>
        <p:spPr>
          <a:xfrm>
            <a:off x="5032375" y="6411913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/>
            </a:extLst>
          </p:cNvPr>
          <p:cNvSpPr/>
          <p:nvPr/>
        </p:nvSpPr>
        <p:spPr>
          <a:xfrm>
            <a:off x="5032375" y="5902325"/>
            <a:ext cx="2127250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extLst>
              <a:ext uri="{FF2B5EF4-FFF2-40B4-BE49-F238E27FC236}"/>
            </a:extLst>
          </p:cNvPr>
          <p:cNvSpPr/>
          <p:nvPr/>
        </p:nvSpPr>
        <p:spPr>
          <a:xfrm>
            <a:off x="5032375" y="5383213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ángulo 5">
            <a:extLst>
              <a:ext uri="{FF2B5EF4-FFF2-40B4-BE49-F238E27FC236}"/>
            </a:extLst>
          </p:cNvPr>
          <p:cNvSpPr/>
          <p:nvPr/>
        </p:nvSpPr>
        <p:spPr>
          <a:xfrm>
            <a:off x="5032375" y="4860925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Rectángulo 6">
            <a:extLst>
              <a:ext uri="{FF2B5EF4-FFF2-40B4-BE49-F238E27FC236}"/>
            </a:extLst>
          </p:cNvPr>
          <p:cNvSpPr/>
          <p:nvPr/>
        </p:nvSpPr>
        <p:spPr>
          <a:xfrm>
            <a:off x="5032375" y="4321175"/>
            <a:ext cx="2127250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Rectángulo 7">
            <a:extLst>
              <a:ext uri="{FF2B5EF4-FFF2-40B4-BE49-F238E27FC236}"/>
            </a:extLst>
          </p:cNvPr>
          <p:cNvSpPr/>
          <p:nvPr/>
        </p:nvSpPr>
        <p:spPr>
          <a:xfrm>
            <a:off x="5032375" y="3811588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Rectángulo 8">
            <a:extLst>
              <a:ext uri="{FF2B5EF4-FFF2-40B4-BE49-F238E27FC236}"/>
            </a:extLst>
          </p:cNvPr>
          <p:cNvSpPr/>
          <p:nvPr/>
        </p:nvSpPr>
        <p:spPr>
          <a:xfrm>
            <a:off x="5032375" y="3302000"/>
            <a:ext cx="2127250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Rectángulo 9">
            <a:extLst>
              <a:ext uri="{FF2B5EF4-FFF2-40B4-BE49-F238E27FC236}"/>
            </a:extLst>
          </p:cNvPr>
          <p:cNvSpPr/>
          <p:nvPr/>
        </p:nvSpPr>
        <p:spPr>
          <a:xfrm>
            <a:off x="5032375" y="2792413"/>
            <a:ext cx="2127250" cy="26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5032375" y="2281238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Rectángulo 11">
            <a:extLst>
              <a:ext uri="{FF2B5EF4-FFF2-40B4-BE49-F238E27FC236}"/>
            </a:extLst>
          </p:cNvPr>
          <p:cNvSpPr/>
          <p:nvPr/>
        </p:nvSpPr>
        <p:spPr>
          <a:xfrm>
            <a:off x="5032375" y="1771650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Rectángulo 12">
            <a:extLst>
              <a:ext uri="{FF2B5EF4-FFF2-40B4-BE49-F238E27FC236}"/>
            </a:extLst>
          </p:cNvPr>
          <p:cNvSpPr/>
          <p:nvPr/>
        </p:nvSpPr>
        <p:spPr>
          <a:xfrm>
            <a:off x="5032375" y="1231900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Rectángulo 13">
            <a:extLst>
              <a:ext uri="{FF2B5EF4-FFF2-40B4-BE49-F238E27FC236}"/>
            </a:extLst>
          </p:cNvPr>
          <p:cNvSpPr/>
          <p:nvPr/>
        </p:nvSpPr>
        <p:spPr>
          <a:xfrm>
            <a:off x="5032375" y="715963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Rectángulo 14">
            <a:extLst>
              <a:ext uri="{FF2B5EF4-FFF2-40B4-BE49-F238E27FC236}"/>
            </a:extLst>
          </p:cNvPr>
          <p:cNvSpPr/>
          <p:nvPr/>
        </p:nvSpPr>
        <p:spPr>
          <a:xfrm>
            <a:off x="5032375" y="174625"/>
            <a:ext cx="2127250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4419600" y="641191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4419600" y="5902325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4419600" y="538321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4419600" y="4860925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4419600" y="4321175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4419600" y="3811588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4419600" y="3302000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4419600" y="2792413"/>
            <a:ext cx="333375" cy="2619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4419600" y="2281238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4419600" y="1771650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4419600" y="1231900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4419600" y="71596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4419600" y="174625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Elipse 41">
            <a:extLst>
              <a:ext uri="{FF2B5EF4-FFF2-40B4-BE49-F238E27FC236}"/>
            </a:extLst>
          </p:cNvPr>
          <p:cNvSpPr/>
          <p:nvPr/>
        </p:nvSpPr>
        <p:spPr>
          <a:xfrm>
            <a:off x="7439025" y="641191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Elipse 42">
            <a:extLst>
              <a:ext uri="{FF2B5EF4-FFF2-40B4-BE49-F238E27FC236}"/>
            </a:extLst>
          </p:cNvPr>
          <p:cNvSpPr/>
          <p:nvPr/>
        </p:nvSpPr>
        <p:spPr>
          <a:xfrm>
            <a:off x="7439025" y="5902325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Elipse 43">
            <a:extLst>
              <a:ext uri="{FF2B5EF4-FFF2-40B4-BE49-F238E27FC236}"/>
            </a:extLst>
          </p:cNvPr>
          <p:cNvSpPr/>
          <p:nvPr/>
        </p:nvSpPr>
        <p:spPr>
          <a:xfrm>
            <a:off x="7439025" y="538321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Elipse 44">
            <a:extLst>
              <a:ext uri="{FF2B5EF4-FFF2-40B4-BE49-F238E27FC236}"/>
            </a:extLst>
          </p:cNvPr>
          <p:cNvSpPr/>
          <p:nvPr/>
        </p:nvSpPr>
        <p:spPr>
          <a:xfrm>
            <a:off x="7439025" y="4860925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Elipse 45">
            <a:extLst>
              <a:ext uri="{FF2B5EF4-FFF2-40B4-BE49-F238E27FC236}"/>
            </a:extLst>
          </p:cNvPr>
          <p:cNvSpPr/>
          <p:nvPr/>
        </p:nvSpPr>
        <p:spPr>
          <a:xfrm>
            <a:off x="7439025" y="4321175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Elipse 46">
            <a:extLst>
              <a:ext uri="{FF2B5EF4-FFF2-40B4-BE49-F238E27FC236}"/>
            </a:extLst>
          </p:cNvPr>
          <p:cNvSpPr/>
          <p:nvPr/>
        </p:nvSpPr>
        <p:spPr>
          <a:xfrm>
            <a:off x="7439025" y="3811588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Elipse 47">
            <a:extLst>
              <a:ext uri="{FF2B5EF4-FFF2-40B4-BE49-F238E27FC236}"/>
            </a:extLst>
          </p:cNvPr>
          <p:cNvSpPr/>
          <p:nvPr/>
        </p:nvSpPr>
        <p:spPr>
          <a:xfrm>
            <a:off x="7439025" y="3302000"/>
            <a:ext cx="333375" cy="2619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Elipse 48">
            <a:extLst>
              <a:ext uri="{FF2B5EF4-FFF2-40B4-BE49-F238E27FC236}"/>
            </a:extLst>
          </p:cNvPr>
          <p:cNvSpPr/>
          <p:nvPr/>
        </p:nvSpPr>
        <p:spPr>
          <a:xfrm>
            <a:off x="7439025" y="2792413"/>
            <a:ext cx="333375" cy="2619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Elipse 49">
            <a:extLst>
              <a:ext uri="{FF2B5EF4-FFF2-40B4-BE49-F238E27FC236}"/>
            </a:extLst>
          </p:cNvPr>
          <p:cNvSpPr/>
          <p:nvPr/>
        </p:nvSpPr>
        <p:spPr>
          <a:xfrm>
            <a:off x="7439025" y="2281238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Elipse 50">
            <a:extLst>
              <a:ext uri="{FF2B5EF4-FFF2-40B4-BE49-F238E27FC236}"/>
            </a:extLst>
          </p:cNvPr>
          <p:cNvSpPr/>
          <p:nvPr/>
        </p:nvSpPr>
        <p:spPr>
          <a:xfrm>
            <a:off x="7439025" y="1771650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Elipse 51">
            <a:extLst>
              <a:ext uri="{FF2B5EF4-FFF2-40B4-BE49-F238E27FC236}"/>
            </a:extLst>
          </p:cNvPr>
          <p:cNvSpPr/>
          <p:nvPr/>
        </p:nvSpPr>
        <p:spPr>
          <a:xfrm>
            <a:off x="7439025" y="1231900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Elipse 52">
            <a:extLst>
              <a:ext uri="{FF2B5EF4-FFF2-40B4-BE49-F238E27FC236}"/>
            </a:extLst>
          </p:cNvPr>
          <p:cNvSpPr/>
          <p:nvPr/>
        </p:nvSpPr>
        <p:spPr>
          <a:xfrm>
            <a:off x="7439025" y="715963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Elipse 53">
            <a:extLst>
              <a:ext uri="{FF2B5EF4-FFF2-40B4-BE49-F238E27FC236}"/>
            </a:extLst>
          </p:cNvPr>
          <p:cNvSpPr/>
          <p:nvPr/>
        </p:nvSpPr>
        <p:spPr>
          <a:xfrm>
            <a:off x="7439025" y="174625"/>
            <a:ext cx="333375" cy="263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1" name="Imagen 1" descr="Diapositiva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agen 1" descr="Diapositiva19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agen 1" descr="Diapositiva21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agen 1" descr="Diapositiva31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Imagen 1" descr="Diapositiva13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agen 1" descr="Diapositiva16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59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-2.59259E-6 L -0.25 -2.59259E-6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33333E-6 L -0.25 3.33333E-6 " pathEditMode="relative" rAng="0" ptsTypes="AA">
                                      <p:cBhvr>
                                        <p:cTn id="2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875E-6 3.7037E-7 L -0.25 3.7037E-7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875E-6 3.33333E-6 L -0.25 3.33333E-6 " pathEditMode="relative" rAng="0" ptsTypes="AA">
                                      <p:cBhvr>
                                        <p:cTn id="3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3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3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875E-6 7.40741E-7 L -0.25 7.40741E-7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3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1.875E-6 -4.07407E-6 L -0.25 -4.07407E-6 " pathEditMode="relative" rAng="0" ptsTypes="AA">
                                      <p:cBhvr>
                                        <p:cTn id="3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3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0 L -0.25 0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3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1.875E-6 -2.96296E-6 L -0.25 -2.96296E-6 " pathEditMode="relative" rAng="0" ptsTypes="AA">
                                      <p:cBhvr>
                                        <p:cTn id="3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4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1.875E-6 2.59259E-6 L -0.25 2.59259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4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875E-6 -1.85185E-6 L -0.25 -1.85185E-6 " pathEditMode="relative" rAng="0" ptsTypes="AA">
                                      <p:cBhvr>
                                        <p:cTn id="4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4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875E-6 3.7037E-6 L -0.25 3.7037E-6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4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875E-6 -2.59259E-6 L -0.25 -2.59259E-6 " pathEditMode="relative" rAng="0" ptsTypes="AA">
                                      <p:cBhvr>
                                        <p:cTn id="4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4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1.875E-6 -1.11111E-6 L -0.25 -1.11111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5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875E-6 4.07407E-6 L -0.25 4.07407E-6 " pathEditMode="relative" rAng="0" ptsTypes="AA">
                                      <p:cBhvr>
                                        <p:cTn id="5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5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33333E-6 L -0.25 3.33333E-6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875E-6 3.7037E-7 L -0.25 3.7037E-7 " pathEditMode="relative" rAng="0" ptsTypes="AA">
                                      <p:cBhvr>
                                        <p:cTn id="5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5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5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5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5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875E-6 3.33333E-6 L -0.25 3.33333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58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875E-6 7.40741E-7 L -0.25 7.40741E-7 " pathEditMode="relative" rAng="0" ptsTypes="AA">
                                      <p:cBhvr>
                                        <p:cTn id="5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59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60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875E-6 -4.07407E-6 L -0.25 -4.07407E-6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6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875E-6 0 L -0.25 0 " pathEditMode="relative" rAng="0" ptsTypes="AA">
                                      <p:cBhvr>
                                        <p:cTn id="6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3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64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875E-6 -2.96296E-6 L -0.25 -2.96296E-6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6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875E-6 2.59259E-6 L -0.25 2.59259E-6 " pathEditMode="relative" rAng="0" ptsTypes="AA">
                                      <p:cBhvr>
                                        <p:cTn id="6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67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68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875E-6 -1.85185E-6 L -0.25 -1.85185E-6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70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875E-6 3.7037E-6 L -0.25 3.7037E-6 " pathEditMode="relative" rAng="0" ptsTypes="AA">
                                      <p:cBhvr>
                                        <p:cTn id="7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7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1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7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875E-6 -2.59259E-6 L -0.25 -2.59259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7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875E-6 -1.11111E-6 L -0.25 -1.11111E-6 " pathEditMode="relative" rAng="0" ptsTypes="AA">
                                      <p:cBhvr>
                                        <p:cTn id="7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7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7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875E-6 4.07407E-6 L -0.25 4.07407E-6 " pathEditMode="relative" rAng="0" ptsTypes="AA">
                                      <p:cBhvr>
                                        <p:cTn id="7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78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8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8" dur="4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9" dur="4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0" dur="4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 nodeType="afterGroup">
                            <p:stCondLst>
                              <p:cond delay="9950"/>
                            </p:stCondLst>
                            <p:childTnLst>
                              <p:par>
                                <p:cTn id="79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4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5" fill="hold" nodeType="afterGroup">
                            <p:stCondLst>
                              <p:cond delay="17950"/>
                            </p:stCondLst>
                            <p:childTnLst>
                              <p:par>
                                <p:cTn id="796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8" dur="4000" decel="100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9" dur="40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0" dur="40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40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4" fill="hold" nodeType="afterGroup">
                            <p:stCondLst>
                              <p:cond delay="25950"/>
                            </p:stCondLst>
                            <p:childTnLst>
                              <p:par>
                                <p:cTn id="805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 nodeType="afterGroup">
                            <p:stCondLst>
                              <p:cond delay="33950"/>
                            </p:stCondLst>
                            <p:childTnLst>
                              <p:par>
                                <p:cTn id="81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8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9" fill="hold" nodeType="afterGroup">
                            <p:stCondLst>
                              <p:cond delay="41950"/>
                            </p:stCondLst>
                            <p:childTnLst>
                              <p:par>
                                <p:cTn id="820" presetID="2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6" presetID="3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82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8" fill="hold" nodeType="clickPar">
                      <p:stCondLst>
                        <p:cond delay="indefinite"/>
                      </p:stCondLst>
                      <p:childTnLst>
                        <p:par>
                          <p:cTn id="8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4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razón 3">
            <a:extLst>
              <a:ext uri="{FF2B5EF4-FFF2-40B4-BE49-F238E27FC236}"/>
            </a:extLst>
          </p:cNvPr>
          <p:cNvSpPr/>
          <p:nvPr/>
        </p:nvSpPr>
        <p:spPr>
          <a:xfrm>
            <a:off x="5910263" y="6411913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Corazón 2">
            <a:extLst>
              <a:ext uri="{FF2B5EF4-FFF2-40B4-BE49-F238E27FC236}"/>
            </a:extLst>
          </p:cNvPr>
          <p:cNvSpPr/>
          <p:nvPr/>
        </p:nvSpPr>
        <p:spPr>
          <a:xfrm>
            <a:off x="5910263" y="5902325"/>
            <a:ext cx="51276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Corazón 4">
            <a:extLst>
              <a:ext uri="{FF2B5EF4-FFF2-40B4-BE49-F238E27FC236}"/>
            </a:extLst>
          </p:cNvPr>
          <p:cNvSpPr/>
          <p:nvPr/>
        </p:nvSpPr>
        <p:spPr>
          <a:xfrm>
            <a:off x="5910263" y="5383213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Corazón 5">
            <a:extLst>
              <a:ext uri="{FF2B5EF4-FFF2-40B4-BE49-F238E27FC236}"/>
            </a:extLst>
          </p:cNvPr>
          <p:cNvSpPr/>
          <p:nvPr/>
        </p:nvSpPr>
        <p:spPr>
          <a:xfrm>
            <a:off x="5910263" y="4860925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Corazón 6">
            <a:extLst>
              <a:ext uri="{FF2B5EF4-FFF2-40B4-BE49-F238E27FC236}"/>
            </a:extLst>
          </p:cNvPr>
          <p:cNvSpPr/>
          <p:nvPr/>
        </p:nvSpPr>
        <p:spPr>
          <a:xfrm>
            <a:off x="5910263" y="4321175"/>
            <a:ext cx="51276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Corazón 7">
            <a:extLst>
              <a:ext uri="{FF2B5EF4-FFF2-40B4-BE49-F238E27FC236}"/>
            </a:extLst>
          </p:cNvPr>
          <p:cNvSpPr/>
          <p:nvPr/>
        </p:nvSpPr>
        <p:spPr>
          <a:xfrm>
            <a:off x="5910263" y="3811588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Corazón 8">
            <a:extLst>
              <a:ext uri="{FF2B5EF4-FFF2-40B4-BE49-F238E27FC236}"/>
            </a:extLst>
          </p:cNvPr>
          <p:cNvSpPr/>
          <p:nvPr/>
        </p:nvSpPr>
        <p:spPr>
          <a:xfrm>
            <a:off x="5910263" y="3302000"/>
            <a:ext cx="51276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Corazón 9">
            <a:extLst>
              <a:ext uri="{FF2B5EF4-FFF2-40B4-BE49-F238E27FC236}"/>
            </a:extLst>
          </p:cNvPr>
          <p:cNvSpPr/>
          <p:nvPr/>
        </p:nvSpPr>
        <p:spPr>
          <a:xfrm>
            <a:off x="5910263" y="2792413"/>
            <a:ext cx="512762" cy="261937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Corazón 10">
            <a:extLst>
              <a:ext uri="{FF2B5EF4-FFF2-40B4-BE49-F238E27FC236}"/>
            </a:extLst>
          </p:cNvPr>
          <p:cNvSpPr/>
          <p:nvPr/>
        </p:nvSpPr>
        <p:spPr>
          <a:xfrm>
            <a:off x="5910263" y="2281238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Corazón 11">
            <a:extLst>
              <a:ext uri="{FF2B5EF4-FFF2-40B4-BE49-F238E27FC236}"/>
            </a:extLst>
          </p:cNvPr>
          <p:cNvSpPr/>
          <p:nvPr/>
        </p:nvSpPr>
        <p:spPr>
          <a:xfrm>
            <a:off x="5910263" y="1771650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Corazón 12">
            <a:extLst>
              <a:ext uri="{FF2B5EF4-FFF2-40B4-BE49-F238E27FC236}"/>
            </a:extLst>
          </p:cNvPr>
          <p:cNvSpPr/>
          <p:nvPr/>
        </p:nvSpPr>
        <p:spPr>
          <a:xfrm>
            <a:off x="5910263" y="1231900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Corazón 13">
            <a:extLst>
              <a:ext uri="{FF2B5EF4-FFF2-40B4-BE49-F238E27FC236}"/>
            </a:extLst>
          </p:cNvPr>
          <p:cNvSpPr/>
          <p:nvPr/>
        </p:nvSpPr>
        <p:spPr>
          <a:xfrm>
            <a:off x="5910263" y="715963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Corazón 14">
            <a:extLst>
              <a:ext uri="{FF2B5EF4-FFF2-40B4-BE49-F238E27FC236}"/>
            </a:extLst>
          </p:cNvPr>
          <p:cNvSpPr/>
          <p:nvPr/>
        </p:nvSpPr>
        <p:spPr>
          <a:xfrm>
            <a:off x="5910263" y="174625"/>
            <a:ext cx="51276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Corazón 15">
            <a:extLst>
              <a:ext uri="{FF2B5EF4-FFF2-40B4-BE49-F238E27FC236}"/>
            </a:extLst>
          </p:cNvPr>
          <p:cNvSpPr/>
          <p:nvPr/>
        </p:nvSpPr>
        <p:spPr>
          <a:xfrm>
            <a:off x="4625975" y="6411913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Corazón 16">
            <a:extLst>
              <a:ext uri="{FF2B5EF4-FFF2-40B4-BE49-F238E27FC236}"/>
            </a:extLst>
          </p:cNvPr>
          <p:cNvSpPr/>
          <p:nvPr/>
        </p:nvSpPr>
        <p:spPr>
          <a:xfrm>
            <a:off x="4625975" y="5902325"/>
            <a:ext cx="512763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Corazón 17">
            <a:extLst>
              <a:ext uri="{FF2B5EF4-FFF2-40B4-BE49-F238E27FC236}"/>
            </a:extLst>
          </p:cNvPr>
          <p:cNvSpPr/>
          <p:nvPr/>
        </p:nvSpPr>
        <p:spPr>
          <a:xfrm>
            <a:off x="4625975" y="5383213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Corazón 18">
            <a:extLst>
              <a:ext uri="{FF2B5EF4-FFF2-40B4-BE49-F238E27FC236}"/>
            </a:extLst>
          </p:cNvPr>
          <p:cNvSpPr/>
          <p:nvPr/>
        </p:nvSpPr>
        <p:spPr>
          <a:xfrm>
            <a:off x="4625975" y="4860925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Corazón 19">
            <a:extLst>
              <a:ext uri="{FF2B5EF4-FFF2-40B4-BE49-F238E27FC236}"/>
            </a:extLst>
          </p:cNvPr>
          <p:cNvSpPr/>
          <p:nvPr/>
        </p:nvSpPr>
        <p:spPr>
          <a:xfrm>
            <a:off x="4625975" y="4321175"/>
            <a:ext cx="512763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Corazón 20">
            <a:extLst>
              <a:ext uri="{FF2B5EF4-FFF2-40B4-BE49-F238E27FC236}"/>
            </a:extLst>
          </p:cNvPr>
          <p:cNvSpPr/>
          <p:nvPr/>
        </p:nvSpPr>
        <p:spPr>
          <a:xfrm>
            <a:off x="4625975" y="3811588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Corazón 21">
            <a:extLst>
              <a:ext uri="{FF2B5EF4-FFF2-40B4-BE49-F238E27FC236}"/>
            </a:extLst>
          </p:cNvPr>
          <p:cNvSpPr/>
          <p:nvPr/>
        </p:nvSpPr>
        <p:spPr>
          <a:xfrm>
            <a:off x="4625975" y="3302000"/>
            <a:ext cx="512763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Corazón 22">
            <a:extLst>
              <a:ext uri="{FF2B5EF4-FFF2-40B4-BE49-F238E27FC236}"/>
            </a:extLst>
          </p:cNvPr>
          <p:cNvSpPr/>
          <p:nvPr/>
        </p:nvSpPr>
        <p:spPr>
          <a:xfrm>
            <a:off x="4625975" y="2792413"/>
            <a:ext cx="512763" cy="261937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Corazón 23">
            <a:extLst>
              <a:ext uri="{FF2B5EF4-FFF2-40B4-BE49-F238E27FC236}"/>
            </a:extLst>
          </p:cNvPr>
          <p:cNvSpPr/>
          <p:nvPr/>
        </p:nvSpPr>
        <p:spPr>
          <a:xfrm>
            <a:off x="4625975" y="2281238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Corazón 24">
            <a:extLst>
              <a:ext uri="{FF2B5EF4-FFF2-40B4-BE49-F238E27FC236}"/>
            </a:extLst>
          </p:cNvPr>
          <p:cNvSpPr/>
          <p:nvPr/>
        </p:nvSpPr>
        <p:spPr>
          <a:xfrm>
            <a:off x="4625975" y="1771650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Corazón 25">
            <a:extLst>
              <a:ext uri="{FF2B5EF4-FFF2-40B4-BE49-F238E27FC236}"/>
            </a:extLst>
          </p:cNvPr>
          <p:cNvSpPr/>
          <p:nvPr/>
        </p:nvSpPr>
        <p:spPr>
          <a:xfrm>
            <a:off x="4625975" y="1231900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Corazón 26">
            <a:extLst>
              <a:ext uri="{FF2B5EF4-FFF2-40B4-BE49-F238E27FC236}"/>
            </a:extLst>
          </p:cNvPr>
          <p:cNvSpPr/>
          <p:nvPr/>
        </p:nvSpPr>
        <p:spPr>
          <a:xfrm>
            <a:off x="4625975" y="715963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Corazón 27">
            <a:extLst>
              <a:ext uri="{FF2B5EF4-FFF2-40B4-BE49-F238E27FC236}"/>
            </a:extLst>
          </p:cNvPr>
          <p:cNvSpPr/>
          <p:nvPr/>
        </p:nvSpPr>
        <p:spPr>
          <a:xfrm>
            <a:off x="4625975" y="174625"/>
            <a:ext cx="512763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Corazón 28">
            <a:extLst>
              <a:ext uri="{FF2B5EF4-FFF2-40B4-BE49-F238E27FC236}"/>
            </a:extLst>
          </p:cNvPr>
          <p:cNvSpPr/>
          <p:nvPr/>
        </p:nvSpPr>
        <p:spPr>
          <a:xfrm>
            <a:off x="7456488" y="6411913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Corazón 29">
            <a:extLst>
              <a:ext uri="{FF2B5EF4-FFF2-40B4-BE49-F238E27FC236}"/>
            </a:extLst>
          </p:cNvPr>
          <p:cNvSpPr/>
          <p:nvPr/>
        </p:nvSpPr>
        <p:spPr>
          <a:xfrm>
            <a:off x="7456488" y="5902325"/>
            <a:ext cx="511175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Corazón 30">
            <a:extLst>
              <a:ext uri="{FF2B5EF4-FFF2-40B4-BE49-F238E27FC236}"/>
            </a:extLst>
          </p:cNvPr>
          <p:cNvSpPr/>
          <p:nvPr/>
        </p:nvSpPr>
        <p:spPr>
          <a:xfrm>
            <a:off x="7456488" y="5383213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Corazón 31">
            <a:extLst>
              <a:ext uri="{FF2B5EF4-FFF2-40B4-BE49-F238E27FC236}"/>
            </a:extLst>
          </p:cNvPr>
          <p:cNvSpPr/>
          <p:nvPr/>
        </p:nvSpPr>
        <p:spPr>
          <a:xfrm>
            <a:off x="7456488" y="4860925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Corazón 32">
            <a:extLst>
              <a:ext uri="{FF2B5EF4-FFF2-40B4-BE49-F238E27FC236}"/>
            </a:extLst>
          </p:cNvPr>
          <p:cNvSpPr/>
          <p:nvPr/>
        </p:nvSpPr>
        <p:spPr>
          <a:xfrm>
            <a:off x="7456488" y="4321175"/>
            <a:ext cx="511175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Corazón 33">
            <a:extLst>
              <a:ext uri="{FF2B5EF4-FFF2-40B4-BE49-F238E27FC236}"/>
            </a:extLst>
          </p:cNvPr>
          <p:cNvSpPr/>
          <p:nvPr/>
        </p:nvSpPr>
        <p:spPr>
          <a:xfrm>
            <a:off x="7456488" y="3811588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Corazón 34">
            <a:extLst>
              <a:ext uri="{FF2B5EF4-FFF2-40B4-BE49-F238E27FC236}"/>
            </a:extLst>
          </p:cNvPr>
          <p:cNvSpPr/>
          <p:nvPr/>
        </p:nvSpPr>
        <p:spPr>
          <a:xfrm>
            <a:off x="7456488" y="3302000"/>
            <a:ext cx="511175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Corazón 35">
            <a:extLst>
              <a:ext uri="{FF2B5EF4-FFF2-40B4-BE49-F238E27FC236}"/>
            </a:extLst>
          </p:cNvPr>
          <p:cNvSpPr/>
          <p:nvPr/>
        </p:nvSpPr>
        <p:spPr>
          <a:xfrm>
            <a:off x="7456488" y="2792413"/>
            <a:ext cx="511175" cy="261937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Corazón 36">
            <a:extLst>
              <a:ext uri="{FF2B5EF4-FFF2-40B4-BE49-F238E27FC236}"/>
            </a:extLst>
          </p:cNvPr>
          <p:cNvSpPr/>
          <p:nvPr/>
        </p:nvSpPr>
        <p:spPr>
          <a:xfrm>
            <a:off x="7456488" y="2281238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Corazón 37">
            <a:extLst>
              <a:ext uri="{FF2B5EF4-FFF2-40B4-BE49-F238E27FC236}"/>
            </a:extLst>
          </p:cNvPr>
          <p:cNvSpPr/>
          <p:nvPr/>
        </p:nvSpPr>
        <p:spPr>
          <a:xfrm>
            <a:off x="7456488" y="1771650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Corazón 38">
            <a:extLst>
              <a:ext uri="{FF2B5EF4-FFF2-40B4-BE49-F238E27FC236}"/>
            </a:extLst>
          </p:cNvPr>
          <p:cNvSpPr/>
          <p:nvPr/>
        </p:nvSpPr>
        <p:spPr>
          <a:xfrm>
            <a:off x="7456488" y="1231900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Corazón 39">
            <a:extLst>
              <a:ext uri="{FF2B5EF4-FFF2-40B4-BE49-F238E27FC236}"/>
            </a:extLst>
          </p:cNvPr>
          <p:cNvSpPr/>
          <p:nvPr/>
        </p:nvSpPr>
        <p:spPr>
          <a:xfrm>
            <a:off x="7456488" y="715963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Corazón 40">
            <a:extLst>
              <a:ext uri="{FF2B5EF4-FFF2-40B4-BE49-F238E27FC236}"/>
            </a:extLst>
          </p:cNvPr>
          <p:cNvSpPr/>
          <p:nvPr/>
        </p:nvSpPr>
        <p:spPr>
          <a:xfrm>
            <a:off x="7456488" y="174625"/>
            <a:ext cx="511175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Corazón 41">
            <a:extLst>
              <a:ext uri="{FF2B5EF4-FFF2-40B4-BE49-F238E27FC236}"/>
            </a:extLst>
          </p:cNvPr>
          <p:cNvSpPr/>
          <p:nvPr/>
        </p:nvSpPr>
        <p:spPr>
          <a:xfrm>
            <a:off x="8991600" y="6411913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Corazón 42">
            <a:extLst>
              <a:ext uri="{FF2B5EF4-FFF2-40B4-BE49-F238E27FC236}"/>
            </a:extLst>
          </p:cNvPr>
          <p:cNvSpPr/>
          <p:nvPr/>
        </p:nvSpPr>
        <p:spPr>
          <a:xfrm>
            <a:off x="8991600" y="5902325"/>
            <a:ext cx="511175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Corazón 43">
            <a:extLst>
              <a:ext uri="{FF2B5EF4-FFF2-40B4-BE49-F238E27FC236}"/>
            </a:extLst>
          </p:cNvPr>
          <p:cNvSpPr/>
          <p:nvPr/>
        </p:nvSpPr>
        <p:spPr>
          <a:xfrm>
            <a:off x="8991600" y="5383213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Corazón 44">
            <a:extLst>
              <a:ext uri="{FF2B5EF4-FFF2-40B4-BE49-F238E27FC236}"/>
            </a:extLst>
          </p:cNvPr>
          <p:cNvSpPr/>
          <p:nvPr/>
        </p:nvSpPr>
        <p:spPr>
          <a:xfrm>
            <a:off x="8991600" y="4860925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Corazón 45">
            <a:extLst>
              <a:ext uri="{FF2B5EF4-FFF2-40B4-BE49-F238E27FC236}"/>
            </a:extLst>
          </p:cNvPr>
          <p:cNvSpPr/>
          <p:nvPr/>
        </p:nvSpPr>
        <p:spPr>
          <a:xfrm>
            <a:off x="8991600" y="4321175"/>
            <a:ext cx="511175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Corazón 46">
            <a:extLst>
              <a:ext uri="{FF2B5EF4-FFF2-40B4-BE49-F238E27FC236}"/>
            </a:extLst>
          </p:cNvPr>
          <p:cNvSpPr/>
          <p:nvPr/>
        </p:nvSpPr>
        <p:spPr>
          <a:xfrm>
            <a:off x="8991600" y="3811588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Corazón 47">
            <a:extLst>
              <a:ext uri="{FF2B5EF4-FFF2-40B4-BE49-F238E27FC236}"/>
            </a:extLst>
          </p:cNvPr>
          <p:cNvSpPr/>
          <p:nvPr/>
        </p:nvSpPr>
        <p:spPr>
          <a:xfrm>
            <a:off x="8991600" y="3302000"/>
            <a:ext cx="511175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Corazón 48">
            <a:extLst>
              <a:ext uri="{FF2B5EF4-FFF2-40B4-BE49-F238E27FC236}"/>
            </a:extLst>
          </p:cNvPr>
          <p:cNvSpPr/>
          <p:nvPr/>
        </p:nvSpPr>
        <p:spPr>
          <a:xfrm>
            <a:off x="8991600" y="2792413"/>
            <a:ext cx="511175" cy="261937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Corazón 49">
            <a:extLst>
              <a:ext uri="{FF2B5EF4-FFF2-40B4-BE49-F238E27FC236}"/>
            </a:extLst>
          </p:cNvPr>
          <p:cNvSpPr/>
          <p:nvPr/>
        </p:nvSpPr>
        <p:spPr>
          <a:xfrm>
            <a:off x="8991600" y="2281238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Corazón 50">
            <a:extLst>
              <a:ext uri="{FF2B5EF4-FFF2-40B4-BE49-F238E27FC236}"/>
            </a:extLst>
          </p:cNvPr>
          <p:cNvSpPr/>
          <p:nvPr/>
        </p:nvSpPr>
        <p:spPr>
          <a:xfrm>
            <a:off x="8991600" y="1771650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Corazón 51">
            <a:extLst>
              <a:ext uri="{FF2B5EF4-FFF2-40B4-BE49-F238E27FC236}"/>
            </a:extLst>
          </p:cNvPr>
          <p:cNvSpPr/>
          <p:nvPr/>
        </p:nvSpPr>
        <p:spPr>
          <a:xfrm>
            <a:off x="8991600" y="1231900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Corazón 52">
            <a:extLst>
              <a:ext uri="{FF2B5EF4-FFF2-40B4-BE49-F238E27FC236}"/>
            </a:extLst>
          </p:cNvPr>
          <p:cNvSpPr/>
          <p:nvPr/>
        </p:nvSpPr>
        <p:spPr>
          <a:xfrm>
            <a:off x="8991600" y="715963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Corazón 53">
            <a:extLst>
              <a:ext uri="{FF2B5EF4-FFF2-40B4-BE49-F238E27FC236}"/>
            </a:extLst>
          </p:cNvPr>
          <p:cNvSpPr/>
          <p:nvPr/>
        </p:nvSpPr>
        <p:spPr>
          <a:xfrm>
            <a:off x="8991600" y="174625"/>
            <a:ext cx="511175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5" name="Corazón 54">
            <a:extLst>
              <a:ext uri="{FF2B5EF4-FFF2-40B4-BE49-F238E27FC236}"/>
            </a:extLst>
          </p:cNvPr>
          <p:cNvSpPr/>
          <p:nvPr/>
        </p:nvSpPr>
        <p:spPr>
          <a:xfrm>
            <a:off x="3336925" y="6411913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6" name="Corazón 55">
            <a:extLst>
              <a:ext uri="{FF2B5EF4-FFF2-40B4-BE49-F238E27FC236}"/>
            </a:extLst>
          </p:cNvPr>
          <p:cNvSpPr/>
          <p:nvPr/>
        </p:nvSpPr>
        <p:spPr>
          <a:xfrm>
            <a:off x="3336925" y="5902325"/>
            <a:ext cx="511175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7" name="Corazón 56">
            <a:extLst>
              <a:ext uri="{FF2B5EF4-FFF2-40B4-BE49-F238E27FC236}"/>
            </a:extLst>
          </p:cNvPr>
          <p:cNvSpPr/>
          <p:nvPr/>
        </p:nvSpPr>
        <p:spPr>
          <a:xfrm>
            <a:off x="3336925" y="5383213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8" name="Corazón 57">
            <a:extLst>
              <a:ext uri="{FF2B5EF4-FFF2-40B4-BE49-F238E27FC236}"/>
            </a:extLst>
          </p:cNvPr>
          <p:cNvSpPr/>
          <p:nvPr/>
        </p:nvSpPr>
        <p:spPr>
          <a:xfrm>
            <a:off x="3336925" y="4860925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9" name="Corazón 58">
            <a:extLst>
              <a:ext uri="{FF2B5EF4-FFF2-40B4-BE49-F238E27FC236}"/>
            </a:extLst>
          </p:cNvPr>
          <p:cNvSpPr/>
          <p:nvPr/>
        </p:nvSpPr>
        <p:spPr>
          <a:xfrm>
            <a:off x="3336925" y="4321175"/>
            <a:ext cx="511175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0" name="Corazón 59">
            <a:extLst>
              <a:ext uri="{FF2B5EF4-FFF2-40B4-BE49-F238E27FC236}"/>
            </a:extLst>
          </p:cNvPr>
          <p:cNvSpPr/>
          <p:nvPr/>
        </p:nvSpPr>
        <p:spPr>
          <a:xfrm>
            <a:off x="3336925" y="3811588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" name="Corazón 60">
            <a:extLst>
              <a:ext uri="{FF2B5EF4-FFF2-40B4-BE49-F238E27FC236}"/>
            </a:extLst>
          </p:cNvPr>
          <p:cNvSpPr/>
          <p:nvPr/>
        </p:nvSpPr>
        <p:spPr>
          <a:xfrm>
            <a:off x="3336925" y="3302000"/>
            <a:ext cx="511175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2" name="Corazón 61">
            <a:extLst>
              <a:ext uri="{FF2B5EF4-FFF2-40B4-BE49-F238E27FC236}"/>
            </a:extLst>
          </p:cNvPr>
          <p:cNvSpPr/>
          <p:nvPr/>
        </p:nvSpPr>
        <p:spPr>
          <a:xfrm>
            <a:off x="3336925" y="2792413"/>
            <a:ext cx="511175" cy="26193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3" name="Corazón 62">
            <a:extLst>
              <a:ext uri="{FF2B5EF4-FFF2-40B4-BE49-F238E27FC236}"/>
            </a:extLst>
          </p:cNvPr>
          <p:cNvSpPr/>
          <p:nvPr/>
        </p:nvSpPr>
        <p:spPr>
          <a:xfrm>
            <a:off x="3336925" y="2281238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4" name="Corazón 63">
            <a:extLst>
              <a:ext uri="{FF2B5EF4-FFF2-40B4-BE49-F238E27FC236}"/>
            </a:extLst>
          </p:cNvPr>
          <p:cNvSpPr/>
          <p:nvPr/>
        </p:nvSpPr>
        <p:spPr>
          <a:xfrm>
            <a:off x="3336925" y="1771650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5" name="Corazón 64">
            <a:extLst>
              <a:ext uri="{FF2B5EF4-FFF2-40B4-BE49-F238E27FC236}"/>
            </a:extLst>
          </p:cNvPr>
          <p:cNvSpPr/>
          <p:nvPr/>
        </p:nvSpPr>
        <p:spPr>
          <a:xfrm>
            <a:off x="3336925" y="1231900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6" name="Corazón 65">
            <a:extLst>
              <a:ext uri="{FF2B5EF4-FFF2-40B4-BE49-F238E27FC236}"/>
            </a:extLst>
          </p:cNvPr>
          <p:cNvSpPr/>
          <p:nvPr/>
        </p:nvSpPr>
        <p:spPr>
          <a:xfrm>
            <a:off x="3336925" y="715963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7" name="Corazón 66">
            <a:extLst>
              <a:ext uri="{FF2B5EF4-FFF2-40B4-BE49-F238E27FC236}"/>
            </a:extLst>
          </p:cNvPr>
          <p:cNvSpPr/>
          <p:nvPr/>
        </p:nvSpPr>
        <p:spPr>
          <a:xfrm>
            <a:off x="3336925" y="174625"/>
            <a:ext cx="511175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8" name="Corazón 67">
            <a:extLst>
              <a:ext uri="{FF2B5EF4-FFF2-40B4-BE49-F238E27FC236}"/>
            </a:extLst>
          </p:cNvPr>
          <p:cNvSpPr/>
          <p:nvPr/>
        </p:nvSpPr>
        <p:spPr>
          <a:xfrm>
            <a:off x="1878013" y="6411913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9" name="Corazón 68">
            <a:extLst>
              <a:ext uri="{FF2B5EF4-FFF2-40B4-BE49-F238E27FC236}"/>
            </a:extLst>
          </p:cNvPr>
          <p:cNvSpPr/>
          <p:nvPr/>
        </p:nvSpPr>
        <p:spPr>
          <a:xfrm>
            <a:off x="1878013" y="5902325"/>
            <a:ext cx="511175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0" name="Corazón 69">
            <a:extLst>
              <a:ext uri="{FF2B5EF4-FFF2-40B4-BE49-F238E27FC236}"/>
            </a:extLst>
          </p:cNvPr>
          <p:cNvSpPr/>
          <p:nvPr/>
        </p:nvSpPr>
        <p:spPr>
          <a:xfrm>
            <a:off x="1878013" y="5383213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" name="Corazón 70">
            <a:extLst>
              <a:ext uri="{FF2B5EF4-FFF2-40B4-BE49-F238E27FC236}"/>
            </a:extLst>
          </p:cNvPr>
          <p:cNvSpPr/>
          <p:nvPr/>
        </p:nvSpPr>
        <p:spPr>
          <a:xfrm>
            <a:off x="1878013" y="4860925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2" name="Corazón 71">
            <a:extLst>
              <a:ext uri="{FF2B5EF4-FFF2-40B4-BE49-F238E27FC236}"/>
            </a:extLst>
          </p:cNvPr>
          <p:cNvSpPr/>
          <p:nvPr/>
        </p:nvSpPr>
        <p:spPr>
          <a:xfrm>
            <a:off x="1878013" y="4321175"/>
            <a:ext cx="511175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3" name="Corazón 72">
            <a:extLst>
              <a:ext uri="{FF2B5EF4-FFF2-40B4-BE49-F238E27FC236}"/>
            </a:extLst>
          </p:cNvPr>
          <p:cNvSpPr/>
          <p:nvPr/>
        </p:nvSpPr>
        <p:spPr>
          <a:xfrm>
            <a:off x="1878013" y="3811588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4" name="Corazón 73">
            <a:extLst>
              <a:ext uri="{FF2B5EF4-FFF2-40B4-BE49-F238E27FC236}"/>
            </a:extLst>
          </p:cNvPr>
          <p:cNvSpPr/>
          <p:nvPr/>
        </p:nvSpPr>
        <p:spPr>
          <a:xfrm>
            <a:off x="1878013" y="3302000"/>
            <a:ext cx="511175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5" name="Corazón 74">
            <a:extLst>
              <a:ext uri="{FF2B5EF4-FFF2-40B4-BE49-F238E27FC236}"/>
            </a:extLst>
          </p:cNvPr>
          <p:cNvSpPr/>
          <p:nvPr/>
        </p:nvSpPr>
        <p:spPr>
          <a:xfrm>
            <a:off x="1878013" y="2792413"/>
            <a:ext cx="511175" cy="261937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6" name="Corazón 75">
            <a:extLst>
              <a:ext uri="{FF2B5EF4-FFF2-40B4-BE49-F238E27FC236}"/>
            </a:extLst>
          </p:cNvPr>
          <p:cNvSpPr/>
          <p:nvPr/>
        </p:nvSpPr>
        <p:spPr>
          <a:xfrm>
            <a:off x="1878013" y="2281238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7" name="Corazón 76">
            <a:extLst>
              <a:ext uri="{FF2B5EF4-FFF2-40B4-BE49-F238E27FC236}"/>
            </a:extLst>
          </p:cNvPr>
          <p:cNvSpPr/>
          <p:nvPr/>
        </p:nvSpPr>
        <p:spPr>
          <a:xfrm>
            <a:off x="1878013" y="1771650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8" name="Corazón 77">
            <a:extLst>
              <a:ext uri="{FF2B5EF4-FFF2-40B4-BE49-F238E27FC236}"/>
            </a:extLst>
          </p:cNvPr>
          <p:cNvSpPr/>
          <p:nvPr/>
        </p:nvSpPr>
        <p:spPr>
          <a:xfrm>
            <a:off x="1878013" y="1231900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9" name="Corazón 78">
            <a:extLst>
              <a:ext uri="{FF2B5EF4-FFF2-40B4-BE49-F238E27FC236}"/>
            </a:extLst>
          </p:cNvPr>
          <p:cNvSpPr/>
          <p:nvPr/>
        </p:nvSpPr>
        <p:spPr>
          <a:xfrm>
            <a:off x="1878013" y="715963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0" name="Corazón 79">
            <a:extLst>
              <a:ext uri="{FF2B5EF4-FFF2-40B4-BE49-F238E27FC236}"/>
            </a:extLst>
          </p:cNvPr>
          <p:cNvSpPr/>
          <p:nvPr/>
        </p:nvSpPr>
        <p:spPr>
          <a:xfrm>
            <a:off x="1878013" y="174625"/>
            <a:ext cx="511175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1" name="Corazón 80">
            <a:extLst>
              <a:ext uri="{FF2B5EF4-FFF2-40B4-BE49-F238E27FC236}"/>
            </a:extLst>
          </p:cNvPr>
          <p:cNvSpPr/>
          <p:nvPr/>
        </p:nvSpPr>
        <p:spPr>
          <a:xfrm>
            <a:off x="10553700" y="6411913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2" name="Corazón 81">
            <a:extLst>
              <a:ext uri="{FF2B5EF4-FFF2-40B4-BE49-F238E27FC236}"/>
            </a:extLst>
          </p:cNvPr>
          <p:cNvSpPr/>
          <p:nvPr/>
        </p:nvSpPr>
        <p:spPr>
          <a:xfrm>
            <a:off x="10553700" y="5902325"/>
            <a:ext cx="511175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3" name="Corazón 82">
            <a:extLst>
              <a:ext uri="{FF2B5EF4-FFF2-40B4-BE49-F238E27FC236}"/>
            </a:extLst>
          </p:cNvPr>
          <p:cNvSpPr/>
          <p:nvPr/>
        </p:nvSpPr>
        <p:spPr>
          <a:xfrm>
            <a:off x="10553700" y="5383213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4" name="Corazón 83">
            <a:extLst>
              <a:ext uri="{FF2B5EF4-FFF2-40B4-BE49-F238E27FC236}"/>
            </a:extLst>
          </p:cNvPr>
          <p:cNvSpPr/>
          <p:nvPr/>
        </p:nvSpPr>
        <p:spPr>
          <a:xfrm>
            <a:off x="10553700" y="4860925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5" name="Corazón 84">
            <a:extLst>
              <a:ext uri="{FF2B5EF4-FFF2-40B4-BE49-F238E27FC236}"/>
            </a:extLst>
          </p:cNvPr>
          <p:cNvSpPr/>
          <p:nvPr/>
        </p:nvSpPr>
        <p:spPr>
          <a:xfrm>
            <a:off x="10553700" y="4321175"/>
            <a:ext cx="511175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6" name="Corazón 85">
            <a:extLst>
              <a:ext uri="{FF2B5EF4-FFF2-40B4-BE49-F238E27FC236}"/>
            </a:extLst>
          </p:cNvPr>
          <p:cNvSpPr/>
          <p:nvPr/>
        </p:nvSpPr>
        <p:spPr>
          <a:xfrm>
            <a:off x="10553700" y="3811588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7" name="Corazón 86">
            <a:extLst>
              <a:ext uri="{FF2B5EF4-FFF2-40B4-BE49-F238E27FC236}"/>
            </a:extLst>
          </p:cNvPr>
          <p:cNvSpPr/>
          <p:nvPr/>
        </p:nvSpPr>
        <p:spPr>
          <a:xfrm>
            <a:off x="10553700" y="3302000"/>
            <a:ext cx="511175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8" name="Corazón 87">
            <a:extLst>
              <a:ext uri="{FF2B5EF4-FFF2-40B4-BE49-F238E27FC236}"/>
            </a:extLst>
          </p:cNvPr>
          <p:cNvSpPr/>
          <p:nvPr/>
        </p:nvSpPr>
        <p:spPr>
          <a:xfrm>
            <a:off x="10553700" y="2792413"/>
            <a:ext cx="511175" cy="261937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9" name="Corazón 88">
            <a:extLst>
              <a:ext uri="{FF2B5EF4-FFF2-40B4-BE49-F238E27FC236}"/>
            </a:extLst>
          </p:cNvPr>
          <p:cNvSpPr/>
          <p:nvPr/>
        </p:nvSpPr>
        <p:spPr>
          <a:xfrm>
            <a:off x="10553700" y="2281238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0" name="Corazón 89">
            <a:extLst>
              <a:ext uri="{FF2B5EF4-FFF2-40B4-BE49-F238E27FC236}"/>
            </a:extLst>
          </p:cNvPr>
          <p:cNvSpPr/>
          <p:nvPr/>
        </p:nvSpPr>
        <p:spPr>
          <a:xfrm>
            <a:off x="10553700" y="1771650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1" name="Corazón 90">
            <a:extLst>
              <a:ext uri="{FF2B5EF4-FFF2-40B4-BE49-F238E27FC236}"/>
            </a:extLst>
          </p:cNvPr>
          <p:cNvSpPr/>
          <p:nvPr/>
        </p:nvSpPr>
        <p:spPr>
          <a:xfrm>
            <a:off x="10553700" y="1231900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2" name="Corazón 91">
            <a:extLst>
              <a:ext uri="{FF2B5EF4-FFF2-40B4-BE49-F238E27FC236}"/>
            </a:extLst>
          </p:cNvPr>
          <p:cNvSpPr/>
          <p:nvPr/>
        </p:nvSpPr>
        <p:spPr>
          <a:xfrm>
            <a:off x="10553700" y="715963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3" name="Corazón 92">
            <a:extLst>
              <a:ext uri="{FF2B5EF4-FFF2-40B4-BE49-F238E27FC236}"/>
            </a:extLst>
          </p:cNvPr>
          <p:cNvSpPr/>
          <p:nvPr/>
        </p:nvSpPr>
        <p:spPr>
          <a:xfrm>
            <a:off x="10553700" y="174625"/>
            <a:ext cx="511175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94" name="Imagen 1" descr="Diapositiva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Imagen 1" descr="Diapositiva14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Imagen 1" descr="Diapositiva22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Imagen 1" descr="Diapositiva15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Imagen 1" descr="Diapositiva15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Imagen 1" descr="Diapositiva12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99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8.33333E-7 3.7037E-7 L -0.25 3.7037E-7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8.33333E-7 3.33333E-6 L -0.25 3.33333E-6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8.33333E-7 7.40741E-7 L -0.25 7.40741E-7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8.33333E-7 -4.07407E-6 L -0.25 -4.07407E-6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0 L -0.25 0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8.33333E-7 -2.96296E-6 L -0.25 -2.96296E-6 " pathEditMode="relative" rAng="0" ptsTypes="AA">
                                      <p:cBhvr>
                                        <p:cTn id="10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8.33333E-7 2.59259E-6 L -0.25 2.59259E-6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8.33333E-7 -1.85185E-6 L -0.25 -1.85185E-6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8.33333E-7 3.7037E-6 L -0.25 3.7037E-6 " pathEditMode="relative" rAng="0" ptsTypes="AA">
                                      <p:cBhvr>
                                        <p:cTn id="1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8.33333E-7 -2.59259E-6 L -0.25 -2.59259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8.33333E-7 -1.11111E-6 L -0.25 -1.11111E-6 " pathEditMode="relative" rAng="0" ptsTypes="AA">
                                      <p:cBhvr>
                                        <p:cTn id="1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8.33333E-7 4.07407E-6 L -0.25 4.07407E-6 " pathEditMode="relative" rAng="0" ptsTypes="AA">
                                      <p:cBhvr>
                                        <p:cTn id="2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02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33333E-6 L -0.25 3.33333E-6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6.25E-7 3.7037E-7 L -0.25 3.7037E-7 " pathEditMode="relative" rAng="0" ptsTypes="AA">
                                      <p:cBhvr>
                                        <p:cTn id="2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4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42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6.25E-7 3.33333E-6 L -0.25 3.33333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6.25E-7 7.40741E-7 L -0.25 7.40741E-7 " pathEditMode="relative" rAng="0" ptsTypes="AA">
                                      <p:cBhvr>
                                        <p:cTn id="2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66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4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6.25E-7 -4.07407E-6 L -0.25 -4.07407E-6 " pathEditMode="relative" rAng="0" ptsTypes="AA">
                                      <p:cBhvr>
                                        <p:cTn id="2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82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0 L -0.25 0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06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6.25E-7 -2.96296E-6 L -0.25 -2.96296E-6 " pathEditMode="relative" rAng="0" ptsTypes="AA">
                                      <p:cBhvr>
                                        <p:cTn id="3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4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22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6.25E-7 2.59259E-6 L -0.25 2.59259E-6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6.25E-7 -1.85185E-6 L -0.25 -1.85185E-6 " pathEditMode="relative" rAng="0" ptsTypes="AA">
                                      <p:cBhvr>
                                        <p:cTn id="3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46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4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6.25E-7 3.7037E-6 L -0.25 3.7037E-6 " pathEditMode="relative" rAng="0" ptsTypes="AA">
                                      <p:cBhvr>
                                        <p:cTn id="3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62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6.25E-7 -2.59259E-6 L -0.25 -2.59259E-6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6.25E-7 -1.11111E-6 L -0.25 -1.11111E-6 " pathEditMode="relative" rAng="0" ptsTypes="AA">
                                      <p:cBhvr>
                                        <p:cTn id="3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4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6.25E-7 4.07407E-6 L -0.25 4.07407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33333E-6 L -0.25 3.33333E-6 " pathEditMode="relative" rAng="0" ptsTypes="AA">
                                      <p:cBhvr>
                                        <p:cTn id="4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6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4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08333E-6 3.7037E-7 L -0.25 3.7037E-7 " pathEditMode="relative" rAng="0" ptsTypes="AA">
                                      <p:cBhvr>
                                        <p:cTn id="4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42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08333E-6 3.33333E-6 L -0.25 3.33333E-6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66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08333E-6 7.40741E-7 L -0.25 7.40741E-7 " pathEditMode="relative" rAng="0" ptsTypes="AA">
                                      <p:cBhvr>
                                        <p:cTn id="4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4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82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08333E-6 -4.07407E-6 L -0.25 -4.07407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0 L -0.25 0 " pathEditMode="relative" rAng="0" ptsTypes="AA">
                                      <p:cBhvr>
                                        <p:cTn id="5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6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4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08333E-6 -2.96296E-6 L -0.25 -2.96296E-6 " pathEditMode="relative" rAng="0" ptsTypes="AA">
                                      <p:cBhvr>
                                        <p:cTn id="5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22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08333E-6 2.59259E-6 L -0.25 2.59259E-6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46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1.85185E-6 L -0.25 -1.85185E-6 " pathEditMode="relative" rAng="0" ptsTypes="AA">
                                      <p:cBhvr>
                                        <p:cTn id="5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4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0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62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08333E-6 3.7037E-6 L -0.25 3.7037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4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-2.59259E-6 L -0.25 -2.59259E-6 " pathEditMode="relative" rAng="0" ptsTypes="AA">
                                      <p:cBhvr>
                                        <p:cTn id="5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86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4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0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-1.11111E-6 L -0.25 -1.11111E-6 " pathEditMode="relative" rAng="0" ptsTypes="AA">
                                      <p:cBhvr>
                                        <p:cTn id="6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02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08333E-6 4.07407E-6 L -0.25 4.07407E-6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4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2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33333E-6 L -0.25 3.33333E-6 " pathEditMode="relative" rAng="0" ptsTypes="AA">
                                      <p:cBhvr>
                                        <p:cTn id="6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4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0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42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3.54167E-6 3.7037E-7 L -0.25 3.7037E-7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54167E-6 3.33333E-6 L -0.25 3.33333E-6 " pathEditMode="relative" rAng="0" ptsTypes="AA">
                                      <p:cBhvr>
                                        <p:cTn id="6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66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2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4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0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54167E-6 7.40741E-7 L -0.25 7.40741E-7 " pathEditMode="relative" rAng="0" ptsTypes="AA">
                                      <p:cBhvr>
                                        <p:cTn id="6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82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54167E-6 -4.07407E-6 L -0.25 -4.07407E-6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4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0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06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2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54167E-6 0 L -0.25 0 " pathEditMode="relative" rAng="0" ptsTypes="AA">
                                      <p:cBhvr>
                                        <p:cTn id="7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4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22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3.54167E-6 -2.96296E-6 L -0.25 -2.96296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4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3.54167E-6 2.59259E-6 L -0.25 2.59259E-6 " pathEditMode="relative" rAng="0" ptsTypes="AA">
                                      <p:cBhvr>
                                        <p:cTn id="7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46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4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7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4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0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54167E-6 -1.85185E-6 L -0.25 -1.85185E-6 " pathEditMode="relative" rAng="0" ptsTypes="AA">
                                      <p:cBhvr>
                                        <p:cTn id="7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62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6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70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3.54167E-6 3.7037E-6 L -0.25 3.7037E-6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4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7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6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8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2.59259E-6 L -0.25 -2.59259E-6 " pathEditMode="relative" rAng="0" ptsTypes="AA">
                                      <p:cBhvr>
                                        <p:cTn id="7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94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9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0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0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02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0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8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54167E-6 -1.11111E-6 L -0.25 -1.11111E-6 " pathEditMode="relative" rAng="0" ptsTypes="AA">
                                      <p:cBhvr>
                                        <p:cTn id="80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10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6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18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4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54167E-6 4.07407E-6 L -0.25 4.07407E-6 " pathEditMode="relative" rAng="0" ptsTypes="AA">
                                      <p:cBhvr>
                                        <p:cTn id="82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26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2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34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0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33333E-6 L -0.25 3.33333E-6 " pathEditMode="relative" rAng="0" ptsTypes="AA">
                                      <p:cBhvr>
                                        <p:cTn id="8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4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8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50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6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45833E-6 3.7037E-7 L -0.25 3.7037E-7 " pathEditMode="relative" rAng="0" ptsTypes="AA">
                                      <p:cBhvr>
                                        <p:cTn id="8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58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5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4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66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6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2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45833E-6 3.33333E-6 L -0.25 3.33333E-6 " pathEditMode="relative" rAng="0" ptsTypes="AA">
                                      <p:cBhvr>
                                        <p:cTn id="8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74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0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8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82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8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8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45833E-6 7.40741E-7 L -0.25 7.40741E-7 " pathEditMode="relative" rAng="0" ptsTypes="AA">
                                      <p:cBhvr>
                                        <p:cTn id="88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90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9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6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98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9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4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1.45833E-6 -4.07407E-6 L -0.25 -4.07407E-6 " pathEditMode="relative" rAng="0" ptsTypes="AA">
                                      <p:cBhvr>
                                        <p:cTn id="90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6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0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2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14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1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0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45833E-6 0 L -0.25 0 " pathEditMode="relative" rAng="0" ptsTypes="AA">
                                      <p:cBhvr>
                                        <p:cTn id="9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22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8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30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6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1.45833E-6 -2.96296E-6 L -0.25 -2.96296E-6 " pathEditMode="relative" rAng="0" ptsTypes="AA">
                                      <p:cBhvr>
                                        <p:cTn id="9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38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4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4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46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4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2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1.45833E-6 2.59259E-6 L -0.25 2.59259E-6 " pathEditMode="relative" rAng="0" ptsTypes="AA">
                                      <p:cBhvr>
                                        <p:cTn id="95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54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5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0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9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62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6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8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45833E-6 -1.85185E-6 L -0.25 -1.85185E-6 " pathEditMode="relative" rAng="0" ptsTypes="AA">
                                      <p:cBhvr>
                                        <p:cTn id="9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70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7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6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78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7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4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45833E-6 3.7037E-6 L -0.25 3.7037E-6 " pathEditMode="relative" rAng="0" ptsTypes="AA">
                                      <p:cBhvr>
                                        <p:cTn id="98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86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8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2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99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94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0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45833E-6 -2.59259E-6 L -0.25 -2.59259E-6 " pathEditMode="relative" rAng="0" ptsTypes="AA">
                                      <p:cBhvr>
                                        <p:cTn id="100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02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0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8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0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1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6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1.45833E-6 -1.11111E-6 L -0.25 -1.11111E-6 " pathEditMode="relative" rAng="0" ptsTypes="AA">
                                      <p:cBhvr>
                                        <p:cTn id="101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18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4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2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26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2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2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45833E-6 4.07407E-6 L -0.25 4.07407E-6 " pathEditMode="relative" rAng="0" ptsTypes="AA">
                                      <p:cBhvr>
                                        <p:cTn id="103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34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0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42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4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8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3.33333E-6 L -0.25 3.33333E-6 " pathEditMode="relative" rAng="0" ptsTypes="AA">
                                      <p:cBhvr>
                                        <p:cTn id="104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5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5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6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5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58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4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556E-17 3.7037E-7 L -0.25 3.7037E-7 " pathEditMode="relative" rAng="0" ptsTypes="AA">
                                      <p:cBhvr>
                                        <p:cTn id="10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66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2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74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7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0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2.77556E-17 3.33333E-6 L -0.25 3.33333E-6 " pathEditMode="relative" rAng="0" ptsTypes="AA">
                                      <p:cBhvr>
                                        <p:cTn id="108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82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8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8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8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90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9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6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556E-17 7.40741E-7 L -0.25 7.40741E-7 " pathEditMode="relative" rAng="0" ptsTypes="AA">
                                      <p:cBhvr>
                                        <p:cTn id="10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98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9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4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0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06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0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2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556E-17 -4.07407E-6 L -0.25 -4.07407E-6 " pathEditMode="relative" rAng="0" ptsTypes="AA">
                                      <p:cBhvr>
                                        <p:cTn id="111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14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0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2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22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2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8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556E-17 0 L -0.25 0 " pathEditMode="relative" rAng="0" ptsTypes="AA">
                                      <p:cBhvr>
                                        <p:cTn id="11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30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3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3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6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38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3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1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4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77556E-17 -2.96296E-6 L -0.25 -2.96296E-6 " pathEditMode="relative" rAng="0" ptsTypes="AA">
                                      <p:cBhvr>
                                        <p:cTn id="114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46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4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9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2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54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5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7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0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7556E-17 2.59259E-6 L -0.25 2.59259E-6 " pathEditMode="relative" rAng="0" ptsTypes="AA">
                                      <p:cBhvr>
                                        <p:cTn id="11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62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6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5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8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16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70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7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3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6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556E-17 -1.85185E-6 L -0.25 -1.85185E-6 " pathEditMode="relative" rAng="0" ptsTypes="AA">
                                      <p:cBhvr>
                                        <p:cTn id="117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78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1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4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8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6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8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9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2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77556E-17 3.7037E-6 L -0.25 3.7037E-6 " pathEditMode="relative" rAng="0" ptsTypes="AA">
                                      <p:cBhvr>
                                        <p:cTn id="119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94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9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7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0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20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02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8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556E-17 -2.59259E-6 L -0.25 -2.59259E-6 " pathEditMode="relative" rAng="0" ptsTypes="AA">
                                      <p:cBhvr>
                                        <p:cTn id="1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1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6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2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1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1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4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2.77556E-17 -1.11111E-6 L -0.25 -1.11111E-6 " pathEditMode="relative" rAng="0" ptsTypes="AA">
                                      <p:cBhvr>
                                        <p:cTn id="12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26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2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9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2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23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34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3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7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0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77556E-17 4.07407E-6 L -0.25 4.07407E-6 " pathEditMode="relative" rAng="0" ptsTypes="AA">
                                      <p:cBhvr>
                                        <p:cTn id="124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42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4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5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8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24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5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5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6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3.33333E-6 L -0.25 3.33333E-6 " pathEditMode="relative" rAng="0" ptsTypes="AA">
                                      <p:cBhvr>
                                        <p:cTn id="125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58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5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4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6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66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6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9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2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45833E-6 3.7037E-7 L -0.25 3.7037E-7 " pathEditMode="relative" rAng="0" ptsTypes="AA">
                                      <p:cBhvr>
                                        <p:cTn id="127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74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7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7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0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28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82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8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5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8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45833E-6 3.33333E-6 L -0.25 3.33333E-6 " pathEditMode="relative" rAng="0" ptsTypes="AA">
                                      <p:cBhvr>
                                        <p:cTn id="128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90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9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6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9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98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9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1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4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45833E-6 7.40741E-7 L -0.25 7.40741E-7 " pathEditMode="relative" rAng="0" ptsTypes="AA">
                                      <p:cBhvr>
                                        <p:cTn id="130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6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0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9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2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14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1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0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45833E-6 -4.07407E-6 L -0.25 -4.07407E-6 " pathEditMode="relative" rAng="0" ptsTypes="AA">
                                      <p:cBhvr>
                                        <p:cTn id="13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22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2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5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8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30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3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6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45833E-6 0 L -0.25 0 " pathEditMode="relative" rAng="0" ptsTypes="AA">
                                      <p:cBhvr>
                                        <p:cTn id="133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38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3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4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4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46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4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9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2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45833E-6 -2.96296E-6 L -0.25 -2.96296E-6 " pathEditMode="relative" rAng="0" ptsTypes="AA">
                                      <p:cBhvr>
                                        <p:cTn id="135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54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7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0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6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62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6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5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8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45833E-6 2.59259E-6 L -0.25 2.59259E-6 " pathEditMode="relative" rAng="0" ptsTypes="AA">
                                      <p:cBhvr>
                                        <p:cTn id="136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70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7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3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6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37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78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7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1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4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45833E-6 -1.85185E-6 L -0.25 -1.85185E-6 " pathEditMode="relative" rAng="0" ptsTypes="AA">
                                      <p:cBhvr>
                                        <p:cTn id="138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86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8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9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2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9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94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0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45833E-6 3.7037E-6 L -0.25 3.7037E-6 " pathEditMode="relative" rAng="0" ptsTypes="AA">
                                      <p:cBhvr>
                                        <p:cTn id="140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02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0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5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8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40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10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11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6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45833E-6 -2.59259E-6 L -0.25 -2.59259E-6 " pathEditMode="relative" rAng="0" ptsTypes="AA">
                                      <p:cBhvr>
                                        <p:cTn id="141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18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1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4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2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2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2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9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2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45833E-6 -1.11111E-6 L -0.25 -1.11111E-6 " pathEditMode="relative" rAng="0" ptsTypes="AA">
                                      <p:cBhvr>
                                        <p:cTn id="143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34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3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7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0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4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42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4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5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8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45833E-6 4.07407E-6 L -0.25 4.07407E-6 " pathEditMode="relative" rAng="0" ptsTypes="AA">
                                      <p:cBhvr>
                                        <p:cTn id="144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50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1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3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6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45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5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59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1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146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4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5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1466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8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9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47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3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4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5" fill="hold" nodeType="afterGroup">
                            <p:stCondLst>
                              <p:cond delay="26200"/>
                            </p:stCondLst>
                            <p:childTnLst>
                              <p:par>
                                <p:cTn id="1476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8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9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1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2" fill="hold" nodeType="afterGroup">
                            <p:stCondLst>
                              <p:cond delay="34700"/>
                            </p:stCondLst>
                            <p:childTnLst>
                              <p:par>
                                <p:cTn id="148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85" dur="5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6" fill="hold" nodeType="clickPar">
                      <p:stCondLst>
                        <p:cond delay="indefinite"/>
                      </p:stCondLst>
                      <p:childTnLst>
                        <p:par>
                          <p:cTn id="14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0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2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33337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66675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100012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33350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166687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2000250" y="6545263"/>
            <a:ext cx="334963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233521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266858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300196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333533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366871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400208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43354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4668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5002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5335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56689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60023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6319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665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6954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7288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7621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792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8256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8558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8859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919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95043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9817100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10128250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10461625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107426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110759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114093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117427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2" name="Imagen 1" descr="Diapositiva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n 1" descr="Diapositiva2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Rectángulo">
            <a:extLst>
              <a:ext uri="{FF2B5EF4-FFF2-40B4-BE49-F238E27FC236}"/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5" name="Imagen 1" descr="Diapositiva43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1 Rombo">
            <a:extLst>
              <a:ext uri="{FF2B5EF4-FFF2-40B4-BE49-F238E27FC236}"/>
            </a:extLst>
          </p:cNvPr>
          <p:cNvSpPr/>
          <p:nvPr/>
        </p:nvSpPr>
        <p:spPr>
          <a:xfrm>
            <a:off x="363071" y="0"/>
            <a:ext cx="11524129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4129" h="6858000">
                <a:moveTo>
                  <a:pt x="0" y="1223682"/>
                </a:moveTo>
                <a:lnTo>
                  <a:pt x="5741894" y="0"/>
                </a:lnTo>
                <a:lnTo>
                  <a:pt x="11524129" y="1075765"/>
                </a:lnTo>
                <a:lnTo>
                  <a:pt x="5741894" y="6858000"/>
                </a:lnTo>
                <a:lnTo>
                  <a:pt x="0" y="1223682"/>
                </a:lnTo>
                <a:close/>
              </a:path>
            </a:pathLst>
          </a:custGeom>
          <a:gradFill>
            <a:gsLst>
              <a:gs pos="0">
                <a:srgbClr val="92D050">
                  <a:alpha val="19000"/>
                </a:srgbClr>
              </a:gs>
              <a:gs pos="18000">
                <a:srgbClr val="FAC77D">
                  <a:alpha val="26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1 Rombo">
            <a:extLst>
              <a:ext uri="{FF2B5EF4-FFF2-40B4-BE49-F238E27FC236}"/>
            </a:extLst>
          </p:cNvPr>
          <p:cNvSpPr/>
          <p:nvPr/>
        </p:nvSpPr>
        <p:spPr>
          <a:xfrm>
            <a:off x="1465729" y="0"/>
            <a:ext cx="9399494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4820" h="6858000">
                <a:moveTo>
                  <a:pt x="0" y="1465729"/>
                </a:moveTo>
                <a:lnTo>
                  <a:pt x="5549022" y="0"/>
                </a:lnTo>
                <a:lnTo>
                  <a:pt x="11234820" y="1438835"/>
                </a:lnTo>
                <a:lnTo>
                  <a:pt x="5549022" y="6858000"/>
                </a:lnTo>
                <a:lnTo>
                  <a:pt x="0" y="1465729"/>
                </a:lnTo>
                <a:close/>
              </a:path>
            </a:pathLst>
          </a:custGeom>
          <a:gradFill>
            <a:gsLst>
              <a:gs pos="0">
                <a:srgbClr val="92D050">
                  <a:alpha val="17000"/>
                </a:srgbClr>
              </a:gs>
              <a:gs pos="18000">
                <a:srgbClr val="FAC77D">
                  <a:alpha val="15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1 Rombo">
            <a:extLst>
              <a:ext uri="{FF2B5EF4-FFF2-40B4-BE49-F238E27FC236}"/>
            </a:extLst>
          </p:cNvPr>
          <p:cNvSpPr/>
          <p:nvPr/>
        </p:nvSpPr>
        <p:spPr>
          <a:xfrm>
            <a:off x="2472018" y="0"/>
            <a:ext cx="7382435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  <a:gd name="connsiteX0" fmla="*/ 0 w 9949003"/>
              <a:gd name="connsiteY0" fmla="*/ 1801906 h 6858000"/>
              <a:gd name="connsiteX1" fmla="*/ 4263205 w 9949003"/>
              <a:gd name="connsiteY1" fmla="*/ 0 h 6858000"/>
              <a:gd name="connsiteX2" fmla="*/ 9949003 w 9949003"/>
              <a:gd name="connsiteY2" fmla="*/ 1438835 h 6858000"/>
              <a:gd name="connsiteX3" fmla="*/ 4263205 w 9949003"/>
              <a:gd name="connsiteY3" fmla="*/ 6858000 h 6858000"/>
              <a:gd name="connsiteX4" fmla="*/ 0 w 9949003"/>
              <a:gd name="connsiteY4" fmla="*/ 1801906 h 6858000"/>
              <a:gd name="connsiteX0" fmla="*/ 0 w 8823914"/>
              <a:gd name="connsiteY0" fmla="*/ 1801906 h 6858000"/>
              <a:gd name="connsiteX1" fmla="*/ 4263205 w 8823914"/>
              <a:gd name="connsiteY1" fmla="*/ 0 h 6858000"/>
              <a:gd name="connsiteX2" fmla="*/ 8823914 w 8823914"/>
              <a:gd name="connsiteY2" fmla="*/ 1801906 h 6858000"/>
              <a:gd name="connsiteX3" fmla="*/ 4263205 w 8823914"/>
              <a:gd name="connsiteY3" fmla="*/ 6858000 h 6858000"/>
              <a:gd name="connsiteX4" fmla="*/ 0 w 8823914"/>
              <a:gd name="connsiteY4" fmla="*/ 18019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23914" h="6858000">
                <a:moveTo>
                  <a:pt x="0" y="1801906"/>
                </a:moveTo>
                <a:lnTo>
                  <a:pt x="4263205" y="0"/>
                </a:lnTo>
                <a:lnTo>
                  <a:pt x="8823914" y="1801906"/>
                </a:lnTo>
                <a:lnTo>
                  <a:pt x="4263205" y="6858000"/>
                </a:lnTo>
                <a:lnTo>
                  <a:pt x="0" y="1801906"/>
                </a:lnTo>
                <a:close/>
              </a:path>
            </a:pathLst>
          </a:custGeom>
          <a:gradFill>
            <a:gsLst>
              <a:gs pos="0">
                <a:srgbClr val="92D050">
                  <a:alpha val="19000"/>
                </a:srgbClr>
              </a:gs>
              <a:gs pos="9000">
                <a:srgbClr val="FAC77D">
                  <a:alpha val="12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1 Rombo">
            <a:extLst>
              <a:ext uri="{FF2B5EF4-FFF2-40B4-BE49-F238E27FC236}"/>
            </a:extLst>
          </p:cNvPr>
          <p:cNvSpPr/>
          <p:nvPr/>
        </p:nvSpPr>
        <p:spPr>
          <a:xfrm>
            <a:off x="3238501" y="0"/>
            <a:ext cx="5741894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  <a:gd name="connsiteX0" fmla="*/ 0 w 9949003"/>
              <a:gd name="connsiteY0" fmla="*/ 1801906 h 6858000"/>
              <a:gd name="connsiteX1" fmla="*/ 4263205 w 9949003"/>
              <a:gd name="connsiteY1" fmla="*/ 0 h 6858000"/>
              <a:gd name="connsiteX2" fmla="*/ 9949003 w 9949003"/>
              <a:gd name="connsiteY2" fmla="*/ 1438835 h 6858000"/>
              <a:gd name="connsiteX3" fmla="*/ 4263205 w 9949003"/>
              <a:gd name="connsiteY3" fmla="*/ 6858000 h 6858000"/>
              <a:gd name="connsiteX4" fmla="*/ 0 w 9949003"/>
              <a:gd name="connsiteY4" fmla="*/ 1801906 h 6858000"/>
              <a:gd name="connsiteX0" fmla="*/ 0 w 8823914"/>
              <a:gd name="connsiteY0" fmla="*/ 1801906 h 6858000"/>
              <a:gd name="connsiteX1" fmla="*/ 4263205 w 8823914"/>
              <a:gd name="connsiteY1" fmla="*/ 0 h 6858000"/>
              <a:gd name="connsiteX2" fmla="*/ 8823914 w 8823914"/>
              <a:gd name="connsiteY2" fmla="*/ 1801906 h 6858000"/>
              <a:gd name="connsiteX3" fmla="*/ 4263205 w 8823914"/>
              <a:gd name="connsiteY3" fmla="*/ 6858000 h 6858000"/>
              <a:gd name="connsiteX4" fmla="*/ 0 w 8823914"/>
              <a:gd name="connsiteY4" fmla="*/ 1801906 h 6858000"/>
              <a:gd name="connsiteX0" fmla="*/ 0 w 7859551"/>
              <a:gd name="connsiteY0" fmla="*/ 1801906 h 6858000"/>
              <a:gd name="connsiteX1" fmla="*/ 4263205 w 7859551"/>
              <a:gd name="connsiteY1" fmla="*/ 0 h 6858000"/>
              <a:gd name="connsiteX2" fmla="*/ 7859551 w 7859551"/>
              <a:gd name="connsiteY2" fmla="*/ 2164977 h 6858000"/>
              <a:gd name="connsiteX3" fmla="*/ 4263205 w 7859551"/>
              <a:gd name="connsiteY3" fmla="*/ 6858000 h 6858000"/>
              <a:gd name="connsiteX4" fmla="*/ 0 w 7859551"/>
              <a:gd name="connsiteY4" fmla="*/ 1801906 h 6858000"/>
              <a:gd name="connsiteX0" fmla="*/ 0 w 6863044"/>
              <a:gd name="connsiteY0" fmla="*/ 2178424 h 6858000"/>
              <a:gd name="connsiteX1" fmla="*/ 3266698 w 6863044"/>
              <a:gd name="connsiteY1" fmla="*/ 0 h 6858000"/>
              <a:gd name="connsiteX2" fmla="*/ 6863044 w 6863044"/>
              <a:gd name="connsiteY2" fmla="*/ 2164977 h 6858000"/>
              <a:gd name="connsiteX3" fmla="*/ 3266698 w 6863044"/>
              <a:gd name="connsiteY3" fmla="*/ 6858000 h 6858000"/>
              <a:gd name="connsiteX4" fmla="*/ 0 w 6863044"/>
              <a:gd name="connsiteY4" fmla="*/ 217842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3044" h="6858000">
                <a:moveTo>
                  <a:pt x="0" y="2178424"/>
                </a:moveTo>
                <a:lnTo>
                  <a:pt x="3266698" y="0"/>
                </a:lnTo>
                <a:lnTo>
                  <a:pt x="6863044" y="2164977"/>
                </a:lnTo>
                <a:lnTo>
                  <a:pt x="3266698" y="6858000"/>
                </a:lnTo>
                <a:lnTo>
                  <a:pt x="0" y="2178424"/>
                </a:lnTo>
                <a:close/>
              </a:path>
            </a:pathLst>
          </a:custGeom>
          <a:gradFill>
            <a:gsLst>
              <a:gs pos="0">
                <a:srgbClr val="92D050">
                  <a:alpha val="15000"/>
                </a:srgbClr>
              </a:gs>
              <a:gs pos="9000">
                <a:srgbClr val="FAC77D">
                  <a:alpha val="12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50" name="Imagen 1" descr="Diapositiva33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50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-0.00039 -0.91365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375E-6 -3.7037E-6 L -0.00039 -0.9136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6.25E-7 -3.7037E-6 L -0.00039 -0.9136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125E-6 -3.7037E-6 L -0.00039 -0.91365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3.7037E-6 L -0.00039 -0.91365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-3.7037E-6 L -0.00039 -0.91365 " pathEditMode="relative" rAng="0" ptsTypes="AA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3.7037E-6 L -0.00039 -0.91365 " pathEditMode="relative" rAng="0" ptsTypes="AA">
                                      <p:cBhvr>
                                        <p:cTn id="4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66667E-6 -3.7037E-6 L -0.00039 -0.91365 " pathEditMode="relative" rAng="0" ptsTypes="AA">
                                      <p:cBhvr>
                                        <p:cTn id="4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3.7037E-6 L -0.00039 -0.91365 " pathEditMode="relative" rAng="0" ptsTypes="AA">
                                      <p:cBhvr>
                                        <p:cTn id="5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3.7037E-6 L -0.00039 -0.91365 " pathEditMode="relative" rAng="0" ptsTypes="AA">
                                      <p:cBhvr>
                                        <p:cTn id="6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7 -3.7037E-6 L -0.00039 -0.91365 " pathEditMode="relative" rAng="0" ptsTypes="AA">
                                      <p:cBhvr>
                                        <p:cTn id="6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33333E-6 -3.7037E-6 L -0.00039 -0.91365 " pathEditMode="relative" rAng="0" ptsTypes="AA">
                                      <p:cBhvr>
                                        <p:cTn id="7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91667E-6 -3.7037E-6 L -0.00039 -0.91365 " pathEditMode="relative" rAng="0" ptsTypes="AA">
                                      <p:cBhvr>
                                        <p:cTn id="7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8.33333E-7 -4.44444E-6 L -0.00039 -0.91365 " pathEditMode="relative" rAng="0" ptsTypes="AA">
                                      <p:cBhvr>
                                        <p:cTn id="8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8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4.58333E-6 -4.44444E-6 L -0.00039 -0.91365 " pathEditMode="relative" rAng="0" ptsTypes="AA">
                                      <p:cBhvr>
                                        <p:cTn id="9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9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9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2.08333E-6 -4.44444E-6 L -0.00039 -0.91365 " pathEditMode="relative" rAng="0" ptsTypes="AA">
                                      <p:cBhvr>
                                        <p:cTn id="10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10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16667E-6 -4.44444E-6 L -0.00039 -0.91365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7 -4.44444E-6 L -0.00039 -0.91365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1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1.25E-6 -4.44444E-6 L -0.00039 -0.91365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12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E-6 -4.44444E-6 L -0.00039 -0.91365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12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-4.58333E-6 -4.44444E-6 L -0.00039 -0.91365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13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14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2.08333E-6 -4.44444E-6 L -0.00039 -0.91365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14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66667E-6 -4.44444E-6 L -0.00039 -0.9136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15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58333E-6 -4.44444E-6 L -0.0004 -0.91365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15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5E-6 -4.44444E-6 L -0.00039 -0.91365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16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-4.58333E-6 -4.44444E-6 L -0.00039 -0.91365 " pathEditMode="relative" rAng="0" ptsTypes="AA">
                                      <p:cBhvr>
                                        <p:cTn id="16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17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174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17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8.33333E-7 -4.44444E-6 L -0.00039 -0.91365 " pathEditMode="relative" rAng="0" ptsTypes="AA">
                                      <p:cBhvr>
                                        <p:cTn id="180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18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08333E-7 -4.44444E-6 L -0.00039 -0.91365 " pathEditMode="relative" rAng="0" ptsTypes="AA">
                                      <p:cBhvr>
                                        <p:cTn id="186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18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4.44444E-6 L -0.00039 -0.91365 " pathEditMode="relative" rAng="0" ptsTypes="AA">
                                      <p:cBhvr>
                                        <p:cTn id="192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19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4.79167E-6 -4.44444E-6 L -0.00039 -0.91365 " pathEditMode="relative" rAng="0" ptsTypes="AA">
                                      <p:cBhvr>
                                        <p:cTn id="198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20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1.66667E-6 -4.44444E-6 L -0.00039 -0.91365 " pathEditMode="relative" rAng="0" ptsTypes="AA">
                                      <p:cBhvr>
                                        <p:cTn id="204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206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4.58333E-6 -4.44444E-6 L -0.0004 -0.91365 " pathEditMode="relative" rAng="0" ptsTypes="AA">
                                      <p:cBhvr>
                                        <p:cTn id="210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21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8.33333E-7 -4.44444E-6 L -0.00039 -0.91365 " pathEditMode="relative" rAng="0" ptsTypes="AA">
                                      <p:cBhvr>
                                        <p:cTn id="216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21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91667E-6 -4.44444E-6 L -0.00039 -0.91365 " pathEditMode="relative" rAng="0" ptsTypes="AA">
                                      <p:cBhvr>
                                        <p:cTn id="222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22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28" presetID="22" presetClass="entr" presetSubtype="8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 nodeType="afterGroup">
                            <p:stCondLst>
                              <p:cond delay="12350"/>
                            </p:stCondLst>
                            <p:childTnLst>
                              <p:par>
                                <p:cTn id="232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 nodeType="afterGroup">
                            <p:stCondLst>
                              <p:cond delay="20350"/>
                            </p:stCondLst>
                            <p:childTnLst>
                              <p:par>
                                <p:cTn id="238" presetID="39" presetClass="entr" presetSubtype="0" ac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5" presetClass="entr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6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 nodeType="afterGroup">
                            <p:stCondLst>
                              <p:cond delay="28350"/>
                            </p:stCondLst>
                            <p:childTnLst>
                              <p:par>
                                <p:cTn id="264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9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9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6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6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0350"/>
                            </p:stCondLst>
                            <p:childTnLst>
                              <p:par>
                                <p:cTn id="28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0850"/>
                            </p:stCondLst>
                            <p:childTnLst>
                              <p:par>
                                <p:cTn id="29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 nodeType="afterGroup">
                            <p:stCondLst>
                              <p:cond delay="41350"/>
                            </p:stCondLst>
                            <p:childTnLst>
                              <p:par>
                                <p:cTn id="29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 nodeType="afterGroup">
                            <p:stCondLst>
                              <p:cond delay="41850"/>
                            </p:stCondLst>
                            <p:childTnLst>
                              <p:par>
                                <p:cTn id="2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 nodeType="afterGroup">
                            <p:stCondLst>
                              <p:cond delay="42350"/>
                            </p:stCondLst>
                            <p:childTnLst>
                              <p:par>
                                <p:cTn id="302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 nodeType="clickPar">
                      <p:stCondLst>
                        <p:cond delay="indefinite"/>
                      </p:stCondLst>
                      <p:childTnLst>
                        <p:par>
                          <p:cTn id="3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4" grpId="0" animBg="1"/>
      <p:bldP spid="44" grpId="1" animBg="1"/>
      <p:bldP spid="4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79375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412750" y="3233738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74771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1081088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41446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1747838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208121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2414588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274796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3081338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341471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3748088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4081463" y="3233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441483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474821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5081588" y="3211513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5416550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5749925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6083300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6400800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6734175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7034213" y="3211513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7369175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7702550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800258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833596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863758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893921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927258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9583738" y="3211513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9896475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1020921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1054258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1082198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1115536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11488738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11822113" y="3211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42" name="Imagen 1" descr="Diapositiva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n 1" descr="Diapositiva18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agen 1" descr="Diapositiva34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44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8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9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10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1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12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12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13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14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14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15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15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16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17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17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18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18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19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20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206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21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21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22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2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232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236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9525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42862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76200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109537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42875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176212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209550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242887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276225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3095625" y="2138363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34305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37639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409733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443071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47640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50974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543083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576421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60975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64150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67484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70500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73834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771683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80184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835183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865346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895350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928687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9599613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9910763" y="2138363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1022350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1055687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10836275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11169650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11503025" y="2138363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11837988" y="21383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2" name="Elipse 41">
            <a:extLst>
              <a:ext uri="{FF2B5EF4-FFF2-40B4-BE49-F238E27FC236}"/>
            </a:extLst>
          </p:cNvPr>
          <p:cNvSpPr/>
          <p:nvPr/>
        </p:nvSpPr>
        <p:spPr>
          <a:xfrm>
            <a:off x="115888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3" name="Elipse 42">
            <a:extLst>
              <a:ext uri="{FF2B5EF4-FFF2-40B4-BE49-F238E27FC236}"/>
            </a:extLst>
          </p:cNvPr>
          <p:cNvSpPr/>
          <p:nvPr/>
        </p:nvSpPr>
        <p:spPr>
          <a:xfrm>
            <a:off x="449263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4" name="Elipse 43">
            <a:extLst>
              <a:ext uri="{FF2B5EF4-FFF2-40B4-BE49-F238E27FC236}"/>
            </a:extLst>
          </p:cNvPr>
          <p:cNvSpPr/>
          <p:nvPr/>
        </p:nvSpPr>
        <p:spPr>
          <a:xfrm>
            <a:off x="782638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Elipse 44">
            <a:extLst>
              <a:ext uri="{FF2B5EF4-FFF2-40B4-BE49-F238E27FC236}"/>
            </a:extLst>
          </p:cNvPr>
          <p:cNvSpPr/>
          <p:nvPr/>
        </p:nvSpPr>
        <p:spPr>
          <a:xfrm>
            <a:off x="1116013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6" name="Elipse 45">
            <a:extLst>
              <a:ext uri="{FF2B5EF4-FFF2-40B4-BE49-F238E27FC236}"/>
            </a:extLst>
          </p:cNvPr>
          <p:cNvSpPr/>
          <p:nvPr/>
        </p:nvSpPr>
        <p:spPr>
          <a:xfrm>
            <a:off x="1449388" y="4702175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Elipse 46">
            <a:extLst>
              <a:ext uri="{FF2B5EF4-FFF2-40B4-BE49-F238E27FC236}"/>
            </a:extLst>
          </p:cNvPr>
          <p:cNvSpPr/>
          <p:nvPr/>
        </p:nvSpPr>
        <p:spPr>
          <a:xfrm>
            <a:off x="1784350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Elipse 47">
            <a:extLst>
              <a:ext uri="{FF2B5EF4-FFF2-40B4-BE49-F238E27FC236}"/>
            </a:extLst>
          </p:cNvPr>
          <p:cNvSpPr/>
          <p:nvPr/>
        </p:nvSpPr>
        <p:spPr>
          <a:xfrm>
            <a:off x="2117725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Elipse 48">
            <a:extLst>
              <a:ext uri="{FF2B5EF4-FFF2-40B4-BE49-F238E27FC236}"/>
            </a:extLst>
          </p:cNvPr>
          <p:cNvSpPr/>
          <p:nvPr/>
        </p:nvSpPr>
        <p:spPr>
          <a:xfrm>
            <a:off x="2451100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0" name="Elipse 49">
            <a:extLst>
              <a:ext uri="{FF2B5EF4-FFF2-40B4-BE49-F238E27FC236}"/>
            </a:extLst>
          </p:cNvPr>
          <p:cNvSpPr/>
          <p:nvPr/>
        </p:nvSpPr>
        <p:spPr>
          <a:xfrm>
            <a:off x="2784475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1" name="Elipse 50">
            <a:extLst>
              <a:ext uri="{FF2B5EF4-FFF2-40B4-BE49-F238E27FC236}"/>
            </a:extLst>
          </p:cNvPr>
          <p:cNvSpPr/>
          <p:nvPr/>
        </p:nvSpPr>
        <p:spPr>
          <a:xfrm>
            <a:off x="3117850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2" name="Elipse 51">
            <a:extLst>
              <a:ext uri="{FF2B5EF4-FFF2-40B4-BE49-F238E27FC236}"/>
            </a:extLst>
          </p:cNvPr>
          <p:cNvSpPr/>
          <p:nvPr/>
        </p:nvSpPr>
        <p:spPr>
          <a:xfrm>
            <a:off x="3451225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3" name="Elipse 52">
            <a:extLst>
              <a:ext uri="{FF2B5EF4-FFF2-40B4-BE49-F238E27FC236}"/>
            </a:extLst>
          </p:cNvPr>
          <p:cNvSpPr/>
          <p:nvPr/>
        </p:nvSpPr>
        <p:spPr>
          <a:xfrm>
            <a:off x="3784600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4" name="Elipse 53">
            <a:extLst>
              <a:ext uri="{FF2B5EF4-FFF2-40B4-BE49-F238E27FC236}"/>
            </a:extLst>
          </p:cNvPr>
          <p:cNvSpPr/>
          <p:nvPr/>
        </p:nvSpPr>
        <p:spPr>
          <a:xfrm>
            <a:off x="4117975" y="4702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5" name="Elipse 54">
            <a:extLst>
              <a:ext uri="{FF2B5EF4-FFF2-40B4-BE49-F238E27FC236}"/>
            </a:extLst>
          </p:cNvPr>
          <p:cNvSpPr/>
          <p:nvPr/>
        </p:nvSpPr>
        <p:spPr>
          <a:xfrm>
            <a:off x="445135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6" name="Elipse 55">
            <a:extLst>
              <a:ext uri="{FF2B5EF4-FFF2-40B4-BE49-F238E27FC236}"/>
            </a:extLst>
          </p:cNvPr>
          <p:cNvSpPr/>
          <p:nvPr/>
        </p:nvSpPr>
        <p:spPr>
          <a:xfrm>
            <a:off x="478472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7" name="Elipse 56">
            <a:extLst>
              <a:ext uri="{FF2B5EF4-FFF2-40B4-BE49-F238E27FC236}"/>
            </a:extLst>
          </p:cNvPr>
          <p:cNvSpPr/>
          <p:nvPr/>
        </p:nvSpPr>
        <p:spPr>
          <a:xfrm>
            <a:off x="5118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8" name="Elipse 57">
            <a:extLst>
              <a:ext uri="{FF2B5EF4-FFF2-40B4-BE49-F238E27FC236}"/>
            </a:extLst>
          </p:cNvPr>
          <p:cNvSpPr/>
          <p:nvPr/>
        </p:nvSpPr>
        <p:spPr>
          <a:xfrm>
            <a:off x="545147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9" name="Elipse 58">
            <a:extLst>
              <a:ext uri="{FF2B5EF4-FFF2-40B4-BE49-F238E27FC236}"/>
            </a:extLst>
          </p:cNvPr>
          <p:cNvSpPr/>
          <p:nvPr/>
        </p:nvSpPr>
        <p:spPr>
          <a:xfrm>
            <a:off x="578485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0" name="Elipse 59">
            <a:extLst>
              <a:ext uri="{FF2B5EF4-FFF2-40B4-BE49-F238E27FC236}"/>
            </a:extLst>
          </p:cNvPr>
          <p:cNvSpPr/>
          <p:nvPr/>
        </p:nvSpPr>
        <p:spPr>
          <a:xfrm>
            <a:off x="6118225" y="4679950"/>
            <a:ext cx="334963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1" name="Elipse 60">
            <a:extLst>
              <a:ext uri="{FF2B5EF4-FFF2-40B4-BE49-F238E27FC236}"/>
            </a:extLst>
          </p:cNvPr>
          <p:cNvSpPr/>
          <p:nvPr/>
        </p:nvSpPr>
        <p:spPr>
          <a:xfrm>
            <a:off x="6435725" y="4679950"/>
            <a:ext cx="334963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2" name="Elipse 61">
            <a:extLst>
              <a:ext uri="{FF2B5EF4-FFF2-40B4-BE49-F238E27FC236}"/>
            </a:extLst>
          </p:cNvPr>
          <p:cNvSpPr/>
          <p:nvPr/>
        </p:nvSpPr>
        <p:spPr>
          <a:xfrm>
            <a:off x="6770688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3" name="Elipse 62">
            <a:extLst>
              <a:ext uri="{FF2B5EF4-FFF2-40B4-BE49-F238E27FC236}"/>
            </a:extLst>
          </p:cNvPr>
          <p:cNvSpPr/>
          <p:nvPr/>
        </p:nvSpPr>
        <p:spPr>
          <a:xfrm>
            <a:off x="707072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4" name="Elipse 63">
            <a:extLst>
              <a:ext uri="{FF2B5EF4-FFF2-40B4-BE49-F238E27FC236}"/>
            </a:extLst>
          </p:cNvPr>
          <p:cNvSpPr/>
          <p:nvPr/>
        </p:nvSpPr>
        <p:spPr>
          <a:xfrm>
            <a:off x="7404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5" name="Elipse 64">
            <a:extLst>
              <a:ext uri="{FF2B5EF4-FFF2-40B4-BE49-F238E27FC236}"/>
            </a:extLst>
          </p:cNvPr>
          <p:cNvSpPr/>
          <p:nvPr/>
        </p:nvSpPr>
        <p:spPr>
          <a:xfrm>
            <a:off x="773747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6" name="Elipse 65">
            <a:extLst>
              <a:ext uri="{FF2B5EF4-FFF2-40B4-BE49-F238E27FC236}"/>
            </a:extLst>
          </p:cNvPr>
          <p:cNvSpPr/>
          <p:nvPr/>
        </p:nvSpPr>
        <p:spPr>
          <a:xfrm>
            <a:off x="8039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7" name="Elipse 66">
            <a:extLst>
              <a:ext uri="{FF2B5EF4-FFF2-40B4-BE49-F238E27FC236}"/>
            </a:extLst>
          </p:cNvPr>
          <p:cNvSpPr/>
          <p:nvPr/>
        </p:nvSpPr>
        <p:spPr>
          <a:xfrm>
            <a:off x="837247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8" name="Elipse 67">
            <a:extLst>
              <a:ext uri="{FF2B5EF4-FFF2-40B4-BE49-F238E27FC236}"/>
            </a:extLst>
          </p:cNvPr>
          <p:cNvSpPr/>
          <p:nvPr/>
        </p:nvSpPr>
        <p:spPr>
          <a:xfrm>
            <a:off x="8674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9" name="Elipse 68">
            <a:extLst>
              <a:ext uri="{FF2B5EF4-FFF2-40B4-BE49-F238E27FC236}"/>
            </a:extLst>
          </p:cNvPr>
          <p:cNvSpPr/>
          <p:nvPr/>
        </p:nvSpPr>
        <p:spPr>
          <a:xfrm>
            <a:off x="897572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0" name="Elipse 69">
            <a:extLst>
              <a:ext uri="{FF2B5EF4-FFF2-40B4-BE49-F238E27FC236}"/>
            </a:extLst>
          </p:cNvPr>
          <p:cNvSpPr/>
          <p:nvPr/>
        </p:nvSpPr>
        <p:spPr>
          <a:xfrm>
            <a:off x="9309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1" name="Elipse 70">
            <a:extLst>
              <a:ext uri="{FF2B5EF4-FFF2-40B4-BE49-F238E27FC236}"/>
            </a:extLst>
          </p:cNvPr>
          <p:cNvSpPr/>
          <p:nvPr/>
        </p:nvSpPr>
        <p:spPr>
          <a:xfrm>
            <a:off x="962025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2" name="Elipse 71">
            <a:extLst>
              <a:ext uri="{FF2B5EF4-FFF2-40B4-BE49-F238E27FC236}"/>
            </a:extLst>
          </p:cNvPr>
          <p:cNvSpPr/>
          <p:nvPr/>
        </p:nvSpPr>
        <p:spPr>
          <a:xfrm>
            <a:off x="9932988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3" name="Elipse 72">
            <a:extLst>
              <a:ext uri="{FF2B5EF4-FFF2-40B4-BE49-F238E27FC236}"/>
            </a:extLst>
          </p:cNvPr>
          <p:cNvSpPr/>
          <p:nvPr/>
        </p:nvSpPr>
        <p:spPr>
          <a:xfrm>
            <a:off x="10244138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4" name="Elipse 73">
            <a:extLst>
              <a:ext uri="{FF2B5EF4-FFF2-40B4-BE49-F238E27FC236}"/>
            </a:extLst>
          </p:cNvPr>
          <p:cNvSpPr/>
          <p:nvPr/>
        </p:nvSpPr>
        <p:spPr>
          <a:xfrm>
            <a:off x="105791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5" name="Elipse 74">
            <a:extLst>
              <a:ext uri="{FF2B5EF4-FFF2-40B4-BE49-F238E27FC236}"/>
            </a:extLst>
          </p:cNvPr>
          <p:cNvSpPr/>
          <p:nvPr/>
        </p:nvSpPr>
        <p:spPr>
          <a:xfrm>
            <a:off x="1085850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6" name="Elipse 75">
            <a:extLst>
              <a:ext uri="{FF2B5EF4-FFF2-40B4-BE49-F238E27FC236}"/>
            </a:extLst>
          </p:cNvPr>
          <p:cNvSpPr/>
          <p:nvPr/>
        </p:nvSpPr>
        <p:spPr>
          <a:xfrm>
            <a:off x="1119187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7" name="Elipse 76">
            <a:extLst>
              <a:ext uri="{FF2B5EF4-FFF2-40B4-BE49-F238E27FC236}"/>
            </a:extLst>
          </p:cNvPr>
          <p:cNvSpPr/>
          <p:nvPr/>
        </p:nvSpPr>
        <p:spPr>
          <a:xfrm>
            <a:off x="11525250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8" name="Elipse 77">
            <a:extLst>
              <a:ext uri="{FF2B5EF4-FFF2-40B4-BE49-F238E27FC236}"/>
            </a:extLst>
          </p:cNvPr>
          <p:cNvSpPr/>
          <p:nvPr/>
        </p:nvSpPr>
        <p:spPr>
          <a:xfrm>
            <a:off x="11858625" y="4679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79" name="Imagen 1" descr="Diapositiva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Imagen 1" descr="Diapositiva29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agen 1" descr="Diapositiva44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Imagen 1" descr="Diapositiva40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Imagen 1" descr="Diapositiva36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Imagen 1" descr="Diapositiva38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84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-4.375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875E-6 -1.11111E-6 L 1.875E-6 0.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875E-6 -1.11111E-6 L -1.875E-6 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4.375E-6 -1.11111E-6 L 4.375E-6 0.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6.25E-7 -1.11111E-6 L 6.25E-7 0.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-1.11111E-6 L -3.125E-6 0.2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3.125E-6 -1.11111E-6 L 3.125E-6 0.2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6.25E-7 -1.11111E-6 L -6.25E-7 0.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4.375E-6 -1.11111E-6 L -4.375E-6 0.2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875E-6 -1.11111E-6 L 1.875E-6 0.2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2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-1.11111E-6 L -2.08333E-6 0.2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16667E-6 -1.11111E-6 L 4.16667E-6 0.2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16667E-7 -1.11111E-6 L 4.16667E-7 0.2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3.33333E-6 -1.11111E-6 L -3.33333E-6 0.2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8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2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2.91667E-6 -1.11111E-6 L 2.91667E-6 0.2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9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8.33333E-7 -1.11111E-6 L -8.33333E-7 0.25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2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4.58333E-6 -1.11111E-6 L -4.58333E-6 0.25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10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1.66667E-6 -1.11111E-6 L 1.66667E-6 0.25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2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2.08333E-6 -1.11111E-6 L -2.08333E-6 0.25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1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3.75E-6 -1.11111E-6 L -3.75E-6 0.2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12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-1.11111E-6 L 2.5E-6 0.2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12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91667E-6 -1.11111E-6 L 2.91667E-6 0.25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13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8.33333E-7 -1.11111E-6 L -8.33333E-7 0.25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14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4.58333E-6 -1.11111E-6 L -4.58333E-6 0.25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14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2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4.16667E-6 -1.11111E-6 L -4.16667E-6 0.25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15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08333E-6 -1.11111E-6 L 2.08333E-6 0.25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15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2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2.5E-6 -1.11111E-6 L 2.5E-6 0.25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16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3.125E-6 -1.11111E-6 L 3.125E-6 0.25 " pathEditMode="relative" rAng="0" ptsTypes="AA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17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2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6.25E-7 -1.11111E-6 L -6.25E-7 0.25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17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1.66667E-6 -1.11111E-6 L -1.66667E-6 0.25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18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2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5E-6 -1.11111E-6 L -2.5E-6 0.25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18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3.54167E-6 -1.11111E-6 L -3.54167E-6 0.25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19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2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2.70833E-6 -1.11111E-6 L 2.70833E-6 0.25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20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3.95833E-6 -1.11111E-6 L -3.95833E-6 0.25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206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2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2.29167E-6 -1.11111E-6 L 2.29167E-6 0.25 " pathEditMode="relative" rAng="0" ptsTypes="AA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21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1.45833E-6 -1.11111E-6 L -1.45833E-6 0.25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21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2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4.58333E-6 -1.11111E-6 L 4.58333E-6 0.25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22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6 L 2.91667E-6 -0.25 " pathEditMode="relative" rAng="0" ptsTypes="AA">
                                      <p:cBhvr>
                                        <p:cTn id="2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30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1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8.33333E-7 -3.7037E-6 L -8.33333E-7 -0.25 " pathEditMode="relative" rAng="0" ptsTypes="AA">
                                      <p:cBhvr>
                                        <p:cTn id="2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23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7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58333E-6 -3.7037E-6 L -4.58333E-6 -0.25 " pathEditMode="relative" rAng="0" ptsTypes="AA">
                                      <p:cBhvr>
                                        <p:cTn id="24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4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66667E-6 -3.7037E-6 L 1.66667E-6 -0.25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4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9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08333E-6 -3.7037E-6 L -2.08333E-6 -0.25 " pathEditMode="relative" rAng="0" ptsTypes="AA">
                                      <p:cBhvr>
                                        <p:cTn id="2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53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25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5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833E-6 -3.7037E-6 L 3.95833E-6 -0.25 " pathEditMode="relative" rAng="0" ptsTypes="AA">
                                      <p:cBhvr>
                                        <p:cTn id="2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59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260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1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2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08333E-7 -3.7037E-6 L 2.08333E-7 -0.25 " pathEditMode="relative" rAng="0" ptsTypes="AA">
                                      <p:cBhvr>
                                        <p:cTn id="2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65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266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3.54167E-6 -3.7037E-6 L -3.54167E-6 -0.25 " pathEditMode="relative" rAng="0" ptsTypes="AA">
                                      <p:cBhvr>
                                        <p:cTn id="2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272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0833E-6 -3.7037E-6 L 2.70833E-6 -0.25 " pathEditMode="relative" rAng="0" ptsTypes="AA">
                                      <p:cBhvr>
                                        <p:cTn id="2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278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04167E-6 -3.7037E-6 L -1.04167E-6 -0.25 " pathEditMode="relative" rAng="0" ptsTypes="AA">
                                      <p:cBhvr>
                                        <p:cTn id="2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83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284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5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9167E-6 -3.7037E-6 L -4.79167E-6 -0.25 " pathEditMode="relative" rAng="0" ptsTypes="AA">
                                      <p:cBhvr>
                                        <p:cTn id="2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89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290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1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2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45833E-6 -3.7037E-6 L 1.45833E-6 -0.25 " pathEditMode="relative" rAng="0" ptsTypes="AA">
                                      <p:cBhvr>
                                        <p:cTn id="2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95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296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7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29167E-6 -3.7037E-6 L -2.29167E-6 -0.25 " pathEditMode="relative" rAng="0" ptsTypes="AA">
                                      <p:cBhvr>
                                        <p:cTn id="30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3.95833E-6 -2.96296E-6 L 3.95833E-6 -0.25 " pathEditMode="relative" rAng="0" ptsTypes="AA">
                                      <p:cBhvr>
                                        <p:cTn id="30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07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30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9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2.08333E-7 -2.96296E-6 L 2.08333E-7 -0.25 " pathEditMode="relative" rAng="0" ptsTypes="AA">
                                      <p:cBhvr>
                                        <p:cTn id="31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314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5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54167E-6 -2.96296E-6 L -3.54167E-6 -0.25 " pathEditMode="relative" rAng="0" ptsTypes="AA">
                                      <p:cBhvr>
                                        <p:cTn id="3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320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1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2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2.70833E-6 -2.96296E-6 L 2.70833E-6 -0.25 " pathEditMode="relative" rAng="0" ptsTypes="AA">
                                      <p:cBhvr>
                                        <p:cTn id="3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25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326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7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1.04167E-6 -2.96296E-6 L -1.04167E-6 -0.25 " pathEditMode="relative" rAng="0" ptsTypes="AA">
                                      <p:cBhvr>
                                        <p:cTn id="3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31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332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3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4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4.79167E-6 -2.96296E-6 L -4.79167E-6 -0.25 " pathEditMode="relative" rAng="0" ptsTypes="AA">
                                      <p:cBhvr>
                                        <p:cTn id="3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37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338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3.54167E-6 -2.96296E-6 L 3.54167E-6 -0.25 " pathEditMode="relative" rAng="0" ptsTypes="AA">
                                      <p:cBhvr>
                                        <p:cTn id="3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43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344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5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-2.96296E-6 L -4.16667E-7 -0.25 " pathEditMode="relative" rAng="0" ptsTypes="AA">
                                      <p:cBhvr>
                                        <p:cTn id="34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49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350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1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08333E-7 -2.96296E-6 L 2.08333E-7 -0.25 " pathEditMode="relative" rAng="0" ptsTypes="AA">
                                      <p:cBhvr>
                                        <p:cTn id="35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55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356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7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3.54167E-6 -2.96296E-6 L -3.54167E-6 -0.25 " pathEditMode="relative" rAng="0" ptsTypes="AA">
                                      <p:cBhvr>
                                        <p:cTn id="36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3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2.70833E-6 -2.96296E-6 L 2.70833E-6 -0.25 " pathEditMode="relative" rAng="0" ptsTypes="AA">
                                      <p:cBhvr>
                                        <p:cTn id="36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67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368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9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3.125E-6 -2.96296E-6 L 3.125E-6 -0.25 " pathEditMode="relative" rAng="0" ptsTypes="AA">
                                      <p:cBhvr>
                                        <p:cTn id="37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73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374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5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6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6.25E-7 -2.96296E-6 L -6.25E-7 -0.25 " pathEditMode="relative" rAng="0" ptsTypes="AA">
                                      <p:cBhvr>
                                        <p:cTn id="37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79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380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1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2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-2.08333E-7 -2.96296E-6 L -2.08333E-7 -0.25 " pathEditMode="relative" rAng="0" ptsTypes="AA">
                                      <p:cBhvr>
                                        <p:cTn id="3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85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386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7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2.08333E-7 -2.96296E-6 L 2.08333E-7 -0.25 " pathEditMode="relative" rAng="0" ptsTypes="AA">
                                      <p:cBhvr>
                                        <p:cTn id="39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91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392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3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4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3.54167E-6 -2.96296E-6 L -3.54167E-6 -0.25 " pathEditMode="relative" rAng="0" ptsTypes="AA">
                                      <p:cBhvr>
                                        <p:cTn id="39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97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39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9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4.375E-6 -2.96296E-6 L -4.375E-6 -0.25 " pathEditMode="relative" rAng="0" ptsTypes="AA">
                                      <p:cBhvr>
                                        <p:cTn id="40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03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404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5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6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4.58333E-6 -2.96296E-6 L 4.58333E-6 -0.25 " pathEditMode="relative" rAng="0" ptsTypes="AA">
                                      <p:cBhvr>
                                        <p:cTn id="40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09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410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1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2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3.75E-6 -2.96296E-6 L 3.75E-6 -0.25 " pathEditMode="relative" rAng="0" ptsTypes="AA">
                                      <p:cBhvr>
                                        <p:cTn id="41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15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416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7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8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2.08333E-7 -2.96296E-6 L -2.08333E-7 -0.25 " pathEditMode="relative" rAng="0" ptsTypes="AA">
                                      <p:cBhvr>
                                        <p:cTn id="42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3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3.125E-6 -2.96296E-6 L 3.125E-6 -0.25 " pathEditMode="relative" rAng="0" ptsTypes="AA">
                                      <p:cBhvr>
                                        <p:cTn id="42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27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428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9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-6.25E-7 -2.96296E-6 L -6.25E-7 -0.25 " pathEditMode="relative" rAng="0" ptsTypes="AA">
                                      <p:cBhvr>
                                        <p:cTn id="43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33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43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5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6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4.375E-6 -2.96296E-6 L -4.375E-6 -0.25 " pathEditMode="relative" rAng="0" ptsTypes="AA">
                                      <p:cBhvr>
                                        <p:cTn id="43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440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1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1.875E-6 -2.96296E-6 L 1.875E-6 -0.25 " pathEditMode="relative" rAng="0" ptsTypes="AA">
                                      <p:cBhvr>
                                        <p:cTn id="44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445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446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7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45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2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454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6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458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 nodeType="afterGroup">
                            <p:stCondLst>
                              <p:cond delay="28600"/>
                            </p:stCondLst>
                            <p:childTnLst>
                              <p:par>
                                <p:cTn id="465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 nodeType="afterGroup">
                            <p:stCondLst>
                              <p:cond delay="36600"/>
                            </p:stCondLst>
                            <p:childTnLst>
                              <p:par>
                                <p:cTn id="482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4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 nodeType="afterGroup">
                            <p:stCondLst>
                              <p:cond delay="44600"/>
                            </p:stCondLst>
                            <p:childTnLst>
                              <p:par>
                                <p:cTn id="486" presetID="2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8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 nodeType="clickPar">
                      <p:stCondLst>
                        <p:cond delay="indefinite"/>
                      </p:stCondLst>
                      <p:childTnLst>
                        <p:par>
                          <p:cTn id="4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0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333375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666750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1000125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333500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1666875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2000250" y="265113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2335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26685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300196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33353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36687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40020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433546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46688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5002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53355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566896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60023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63198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6653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69548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7288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76215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7923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82565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8558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88598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91932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950436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9817100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10128250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10461625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1074261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1107598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11409363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11742738" y="265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2" name="Elipse 41">
            <a:extLst>
              <a:ext uri="{FF2B5EF4-FFF2-40B4-BE49-F238E27FC236}"/>
            </a:extLst>
          </p:cNvPr>
          <p:cNvSpPr/>
          <p:nvPr/>
        </p:nvSpPr>
        <p:spPr>
          <a:xfrm>
            <a:off x="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3" name="Elipse 42">
            <a:extLst>
              <a:ext uri="{FF2B5EF4-FFF2-40B4-BE49-F238E27FC236}"/>
            </a:extLst>
          </p:cNvPr>
          <p:cNvSpPr/>
          <p:nvPr/>
        </p:nvSpPr>
        <p:spPr>
          <a:xfrm>
            <a:off x="33337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4" name="Elipse 43">
            <a:extLst>
              <a:ext uri="{FF2B5EF4-FFF2-40B4-BE49-F238E27FC236}"/>
            </a:extLst>
          </p:cNvPr>
          <p:cNvSpPr/>
          <p:nvPr/>
        </p:nvSpPr>
        <p:spPr>
          <a:xfrm>
            <a:off x="66675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Elipse 44">
            <a:extLst>
              <a:ext uri="{FF2B5EF4-FFF2-40B4-BE49-F238E27FC236}"/>
            </a:extLst>
          </p:cNvPr>
          <p:cNvSpPr/>
          <p:nvPr/>
        </p:nvSpPr>
        <p:spPr>
          <a:xfrm>
            <a:off x="100012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6" name="Elipse 45">
            <a:extLst>
              <a:ext uri="{FF2B5EF4-FFF2-40B4-BE49-F238E27FC236}"/>
            </a:extLst>
          </p:cNvPr>
          <p:cNvSpPr/>
          <p:nvPr/>
        </p:nvSpPr>
        <p:spPr>
          <a:xfrm>
            <a:off x="1333500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Elipse 46">
            <a:extLst>
              <a:ext uri="{FF2B5EF4-FFF2-40B4-BE49-F238E27FC236}"/>
            </a:extLst>
          </p:cNvPr>
          <p:cNvSpPr/>
          <p:nvPr/>
        </p:nvSpPr>
        <p:spPr>
          <a:xfrm>
            <a:off x="1666875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Elipse 47">
            <a:extLst>
              <a:ext uri="{FF2B5EF4-FFF2-40B4-BE49-F238E27FC236}"/>
            </a:extLst>
          </p:cNvPr>
          <p:cNvSpPr/>
          <p:nvPr/>
        </p:nvSpPr>
        <p:spPr>
          <a:xfrm>
            <a:off x="2000250" y="6545263"/>
            <a:ext cx="334963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Elipse 48">
            <a:extLst>
              <a:ext uri="{FF2B5EF4-FFF2-40B4-BE49-F238E27FC236}"/>
            </a:extLst>
          </p:cNvPr>
          <p:cNvSpPr/>
          <p:nvPr/>
        </p:nvSpPr>
        <p:spPr>
          <a:xfrm>
            <a:off x="233521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0" name="Elipse 49">
            <a:extLst>
              <a:ext uri="{FF2B5EF4-FFF2-40B4-BE49-F238E27FC236}"/>
            </a:extLst>
          </p:cNvPr>
          <p:cNvSpPr/>
          <p:nvPr/>
        </p:nvSpPr>
        <p:spPr>
          <a:xfrm>
            <a:off x="266858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1" name="Elipse 50">
            <a:extLst>
              <a:ext uri="{FF2B5EF4-FFF2-40B4-BE49-F238E27FC236}"/>
            </a:extLst>
          </p:cNvPr>
          <p:cNvSpPr/>
          <p:nvPr/>
        </p:nvSpPr>
        <p:spPr>
          <a:xfrm>
            <a:off x="300196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2" name="Elipse 51">
            <a:extLst>
              <a:ext uri="{FF2B5EF4-FFF2-40B4-BE49-F238E27FC236}"/>
            </a:extLst>
          </p:cNvPr>
          <p:cNvSpPr/>
          <p:nvPr/>
        </p:nvSpPr>
        <p:spPr>
          <a:xfrm>
            <a:off x="333533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3" name="Elipse 52">
            <a:extLst>
              <a:ext uri="{FF2B5EF4-FFF2-40B4-BE49-F238E27FC236}"/>
            </a:extLst>
          </p:cNvPr>
          <p:cNvSpPr/>
          <p:nvPr/>
        </p:nvSpPr>
        <p:spPr>
          <a:xfrm>
            <a:off x="3668713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4" name="Elipse 53">
            <a:extLst>
              <a:ext uri="{FF2B5EF4-FFF2-40B4-BE49-F238E27FC236}"/>
            </a:extLst>
          </p:cNvPr>
          <p:cNvSpPr/>
          <p:nvPr/>
        </p:nvSpPr>
        <p:spPr>
          <a:xfrm>
            <a:off x="4002088" y="65452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5" name="Elipse 54">
            <a:extLst>
              <a:ext uri="{FF2B5EF4-FFF2-40B4-BE49-F238E27FC236}"/>
            </a:extLst>
          </p:cNvPr>
          <p:cNvSpPr/>
          <p:nvPr/>
        </p:nvSpPr>
        <p:spPr>
          <a:xfrm>
            <a:off x="43354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6" name="Elipse 55">
            <a:extLst>
              <a:ext uri="{FF2B5EF4-FFF2-40B4-BE49-F238E27FC236}"/>
            </a:extLst>
          </p:cNvPr>
          <p:cNvSpPr/>
          <p:nvPr/>
        </p:nvSpPr>
        <p:spPr>
          <a:xfrm>
            <a:off x="4668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7" name="Elipse 56">
            <a:extLst>
              <a:ext uri="{FF2B5EF4-FFF2-40B4-BE49-F238E27FC236}"/>
            </a:extLst>
          </p:cNvPr>
          <p:cNvSpPr/>
          <p:nvPr/>
        </p:nvSpPr>
        <p:spPr>
          <a:xfrm>
            <a:off x="5002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8" name="Elipse 57">
            <a:extLst>
              <a:ext uri="{FF2B5EF4-FFF2-40B4-BE49-F238E27FC236}"/>
            </a:extLst>
          </p:cNvPr>
          <p:cNvSpPr/>
          <p:nvPr/>
        </p:nvSpPr>
        <p:spPr>
          <a:xfrm>
            <a:off x="5335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9" name="Elipse 58">
            <a:extLst>
              <a:ext uri="{FF2B5EF4-FFF2-40B4-BE49-F238E27FC236}"/>
            </a:extLst>
          </p:cNvPr>
          <p:cNvSpPr/>
          <p:nvPr/>
        </p:nvSpPr>
        <p:spPr>
          <a:xfrm>
            <a:off x="56689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0" name="Elipse 59">
            <a:extLst>
              <a:ext uri="{FF2B5EF4-FFF2-40B4-BE49-F238E27FC236}"/>
            </a:extLst>
          </p:cNvPr>
          <p:cNvSpPr/>
          <p:nvPr/>
        </p:nvSpPr>
        <p:spPr>
          <a:xfrm>
            <a:off x="60023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1" name="Elipse 60">
            <a:extLst>
              <a:ext uri="{FF2B5EF4-FFF2-40B4-BE49-F238E27FC236}"/>
            </a:extLst>
          </p:cNvPr>
          <p:cNvSpPr/>
          <p:nvPr/>
        </p:nvSpPr>
        <p:spPr>
          <a:xfrm>
            <a:off x="6319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2" name="Elipse 61">
            <a:extLst>
              <a:ext uri="{FF2B5EF4-FFF2-40B4-BE49-F238E27FC236}"/>
            </a:extLst>
          </p:cNvPr>
          <p:cNvSpPr/>
          <p:nvPr/>
        </p:nvSpPr>
        <p:spPr>
          <a:xfrm>
            <a:off x="665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3" name="Elipse 62">
            <a:extLst>
              <a:ext uri="{FF2B5EF4-FFF2-40B4-BE49-F238E27FC236}"/>
            </a:extLst>
          </p:cNvPr>
          <p:cNvSpPr/>
          <p:nvPr/>
        </p:nvSpPr>
        <p:spPr>
          <a:xfrm>
            <a:off x="6954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4" name="Elipse 63">
            <a:extLst>
              <a:ext uri="{FF2B5EF4-FFF2-40B4-BE49-F238E27FC236}"/>
            </a:extLst>
          </p:cNvPr>
          <p:cNvSpPr/>
          <p:nvPr/>
        </p:nvSpPr>
        <p:spPr>
          <a:xfrm>
            <a:off x="7288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5" name="Elipse 64">
            <a:extLst>
              <a:ext uri="{FF2B5EF4-FFF2-40B4-BE49-F238E27FC236}"/>
            </a:extLst>
          </p:cNvPr>
          <p:cNvSpPr/>
          <p:nvPr/>
        </p:nvSpPr>
        <p:spPr>
          <a:xfrm>
            <a:off x="7621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6" name="Elipse 65">
            <a:extLst>
              <a:ext uri="{FF2B5EF4-FFF2-40B4-BE49-F238E27FC236}"/>
            </a:extLst>
          </p:cNvPr>
          <p:cNvSpPr/>
          <p:nvPr/>
        </p:nvSpPr>
        <p:spPr>
          <a:xfrm>
            <a:off x="792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7" name="Elipse 66">
            <a:extLst>
              <a:ext uri="{FF2B5EF4-FFF2-40B4-BE49-F238E27FC236}"/>
            </a:extLst>
          </p:cNvPr>
          <p:cNvSpPr/>
          <p:nvPr/>
        </p:nvSpPr>
        <p:spPr>
          <a:xfrm>
            <a:off x="82565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8" name="Elipse 67">
            <a:extLst>
              <a:ext uri="{FF2B5EF4-FFF2-40B4-BE49-F238E27FC236}"/>
            </a:extLst>
          </p:cNvPr>
          <p:cNvSpPr/>
          <p:nvPr/>
        </p:nvSpPr>
        <p:spPr>
          <a:xfrm>
            <a:off x="8558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9" name="Elipse 68">
            <a:extLst>
              <a:ext uri="{FF2B5EF4-FFF2-40B4-BE49-F238E27FC236}"/>
            </a:extLst>
          </p:cNvPr>
          <p:cNvSpPr/>
          <p:nvPr/>
        </p:nvSpPr>
        <p:spPr>
          <a:xfrm>
            <a:off x="88598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0" name="Elipse 69">
            <a:extLst>
              <a:ext uri="{FF2B5EF4-FFF2-40B4-BE49-F238E27FC236}"/>
            </a:extLst>
          </p:cNvPr>
          <p:cNvSpPr/>
          <p:nvPr/>
        </p:nvSpPr>
        <p:spPr>
          <a:xfrm>
            <a:off x="91932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1" name="Elipse 70">
            <a:extLst>
              <a:ext uri="{FF2B5EF4-FFF2-40B4-BE49-F238E27FC236}"/>
            </a:extLst>
          </p:cNvPr>
          <p:cNvSpPr/>
          <p:nvPr/>
        </p:nvSpPr>
        <p:spPr>
          <a:xfrm>
            <a:off x="95043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2" name="Elipse 71">
            <a:extLst>
              <a:ext uri="{FF2B5EF4-FFF2-40B4-BE49-F238E27FC236}"/>
            </a:extLst>
          </p:cNvPr>
          <p:cNvSpPr/>
          <p:nvPr/>
        </p:nvSpPr>
        <p:spPr>
          <a:xfrm>
            <a:off x="9817100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3" name="Elipse 72">
            <a:extLst>
              <a:ext uri="{FF2B5EF4-FFF2-40B4-BE49-F238E27FC236}"/>
            </a:extLst>
          </p:cNvPr>
          <p:cNvSpPr/>
          <p:nvPr/>
        </p:nvSpPr>
        <p:spPr>
          <a:xfrm>
            <a:off x="10128250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4" name="Elipse 73">
            <a:extLst>
              <a:ext uri="{FF2B5EF4-FFF2-40B4-BE49-F238E27FC236}"/>
            </a:extLst>
          </p:cNvPr>
          <p:cNvSpPr/>
          <p:nvPr/>
        </p:nvSpPr>
        <p:spPr>
          <a:xfrm>
            <a:off x="10461625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5" name="Elipse 74">
            <a:extLst>
              <a:ext uri="{FF2B5EF4-FFF2-40B4-BE49-F238E27FC236}"/>
            </a:extLst>
          </p:cNvPr>
          <p:cNvSpPr/>
          <p:nvPr/>
        </p:nvSpPr>
        <p:spPr>
          <a:xfrm>
            <a:off x="1074261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6" name="Elipse 75">
            <a:extLst>
              <a:ext uri="{FF2B5EF4-FFF2-40B4-BE49-F238E27FC236}"/>
            </a:extLst>
          </p:cNvPr>
          <p:cNvSpPr/>
          <p:nvPr/>
        </p:nvSpPr>
        <p:spPr>
          <a:xfrm>
            <a:off x="1107598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7" name="Elipse 76">
            <a:extLst>
              <a:ext uri="{FF2B5EF4-FFF2-40B4-BE49-F238E27FC236}"/>
            </a:extLst>
          </p:cNvPr>
          <p:cNvSpPr/>
          <p:nvPr/>
        </p:nvSpPr>
        <p:spPr>
          <a:xfrm>
            <a:off x="11409363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8" name="Elipse 77">
            <a:extLst>
              <a:ext uri="{FF2B5EF4-FFF2-40B4-BE49-F238E27FC236}"/>
            </a:extLst>
          </p:cNvPr>
          <p:cNvSpPr/>
          <p:nvPr/>
        </p:nvSpPr>
        <p:spPr>
          <a:xfrm>
            <a:off x="11742738" y="65246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9" name="Elipse 78">
            <a:extLst>
              <a:ext uri="{FF2B5EF4-FFF2-40B4-BE49-F238E27FC236}"/>
            </a:extLst>
          </p:cNvPr>
          <p:cNvSpPr/>
          <p:nvPr/>
        </p:nvSpPr>
        <p:spPr>
          <a:xfrm>
            <a:off x="0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0" name="Elipse 79">
            <a:extLst>
              <a:ext uri="{FF2B5EF4-FFF2-40B4-BE49-F238E27FC236}"/>
            </a:extLst>
          </p:cNvPr>
          <p:cNvSpPr/>
          <p:nvPr/>
        </p:nvSpPr>
        <p:spPr>
          <a:xfrm>
            <a:off x="333375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1" name="Elipse 80">
            <a:extLst>
              <a:ext uri="{FF2B5EF4-FFF2-40B4-BE49-F238E27FC236}"/>
            </a:extLst>
          </p:cNvPr>
          <p:cNvSpPr/>
          <p:nvPr/>
        </p:nvSpPr>
        <p:spPr>
          <a:xfrm>
            <a:off x="666750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2" name="Elipse 81">
            <a:extLst>
              <a:ext uri="{FF2B5EF4-FFF2-40B4-BE49-F238E27FC236}"/>
            </a:extLst>
          </p:cNvPr>
          <p:cNvSpPr/>
          <p:nvPr/>
        </p:nvSpPr>
        <p:spPr>
          <a:xfrm>
            <a:off x="1000125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3" name="Elipse 82">
            <a:extLst>
              <a:ext uri="{FF2B5EF4-FFF2-40B4-BE49-F238E27FC236}"/>
            </a:extLst>
          </p:cNvPr>
          <p:cNvSpPr/>
          <p:nvPr/>
        </p:nvSpPr>
        <p:spPr>
          <a:xfrm>
            <a:off x="1333500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4" name="Elipse 83">
            <a:extLst>
              <a:ext uri="{FF2B5EF4-FFF2-40B4-BE49-F238E27FC236}"/>
            </a:extLst>
          </p:cNvPr>
          <p:cNvSpPr/>
          <p:nvPr/>
        </p:nvSpPr>
        <p:spPr>
          <a:xfrm>
            <a:off x="1666875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5" name="Elipse 84">
            <a:extLst>
              <a:ext uri="{FF2B5EF4-FFF2-40B4-BE49-F238E27FC236}"/>
            </a:extLst>
          </p:cNvPr>
          <p:cNvSpPr/>
          <p:nvPr/>
        </p:nvSpPr>
        <p:spPr>
          <a:xfrm>
            <a:off x="2000250" y="1720850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6" name="Elipse 85">
            <a:extLst>
              <a:ext uri="{FF2B5EF4-FFF2-40B4-BE49-F238E27FC236}"/>
            </a:extLst>
          </p:cNvPr>
          <p:cNvSpPr/>
          <p:nvPr/>
        </p:nvSpPr>
        <p:spPr>
          <a:xfrm>
            <a:off x="2335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7" name="Elipse 86">
            <a:extLst>
              <a:ext uri="{FF2B5EF4-FFF2-40B4-BE49-F238E27FC236}"/>
            </a:extLst>
          </p:cNvPr>
          <p:cNvSpPr/>
          <p:nvPr/>
        </p:nvSpPr>
        <p:spPr>
          <a:xfrm>
            <a:off x="26685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8" name="Elipse 87">
            <a:extLst>
              <a:ext uri="{FF2B5EF4-FFF2-40B4-BE49-F238E27FC236}"/>
            </a:extLst>
          </p:cNvPr>
          <p:cNvSpPr/>
          <p:nvPr/>
        </p:nvSpPr>
        <p:spPr>
          <a:xfrm>
            <a:off x="300196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9" name="Elipse 88">
            <a:extLst>
              <a:ext uri="{FF2B5EF4-FFF2-40B4-BE49-F238E27FC236}"/>
            </a:extLst>
          </p:cNvPr>
          <p:cNvSpPr/>
          <p:nvPr/>
        </p:nvSpPr>
        <p:spPr>
          <a:xfrm>
            <a:off x="33353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0" name="Elipse 89">
            <a:extLst>
              <a:ext uri="{FF2B5EF4-FFF2-40B4-BE49-F238E27FC236}"/>
            </a:extLst>
          </p:cNvPr>
          <p:cNvSpPr/>
          <p:nvPr/>
        </p:nvSpPr>
        <p:spPr>
          <a:xfrm>
            <a:off x="36687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1" name="Elipse 90">
            <a:extLst>
              <a:ext uri="{FF2B5EF4-FFF2-40B4-BE49-F238E27FC236}"/>
            </a:extLst>
          </p:cNvPr>
          <p:cNvSpPr/>
          <p:nvPr/>
        </p:nvSpPr>
        <p:spPr>
          <a:xfrm>
            <a:off x="40020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2" name="Elipse 91">
            <a:extLst>
              <a:ext uri="{FF2B5EF4-FFF2-40B4-BE49-F238E27FC236}"/>
            </a:extLst>
          </p:cNvPr>
          <p:cNvSpPr/>
          <p:nvPr/>
        </p:nvSpPr>
        <p:spPr>
          <a:xfrm>
            <a:off x="433546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3" name="Elipse 92">
            <a:extLst>
              <a:ext uri="{FF2B5EF4-FFF2-40B4-BE49-F238E27FC236}"/>
            </a:extLst>
          </p:cNvPr>
          <p:cNvSpPr/>
          <p:nvPr/>
        </p:nvSpPr>
        <p:spPr>
          <a:xfrm>
            <a:off x="46688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4" name="Elipse 93">
            <a:extLst>
              <a:ext uri="{FF2B5EF4-FFF2-40B4-BE49-F238E27FC236}"/>
            </a:extLst>
          </p:cNvPr>
          <p:cNvSpPr/>
          <p:nvPr/>
        </p:nvSpPr>
        <p:spPr>
          <a:xfrm>
            <a:off x="5002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5" name="Elipse 94">
            <a:extLst>
              <a:ext uri="{FF2B5EF4-FFF2-40B4-BE49-F238E27FC236}"/>
            </a:extLst>
          </p:cNvPr>
          <p:cNvSpPr/>
          <p:nvPr/>
        </p:nvSpPr>
        <p:spPr>
          <a:xfrm>
            <a:off x="53355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6" name="Elipse 95">
            <a:extLst>
              <a:ext uri="{FF2B5EF4-FFF2-40B4-BE49-F238E27FC236}"/>
            </a:extLst>
          </p:cNvPr>
          <p:cNvSpPr/>
          <p:nvPr/>
        </p:nvSpPr>
        <p:spPr>
          <a:xfrm>
            <a:off x="566896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7" name="Elipse 96">
            <a:extLst>
              <a:ext uri="{FF2B5EF4-FFF2-40B4-BE49-F238E27FC236}"/>
            </a:extLst>
          </p:cNvPr>
          <p:cNvSpPr/>
          <p:nvPr/>
        </p:nvSpPr>
        <p:spPr>
          <a:xfrm>
            <a:off x="60023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8" name="Elipse 97">
            <a:extLst>
              <a:ext uri="{FF2B5EF4-FFF2-40B4-BE49-F238E27FC236}"/>
            </a:extLst>
          </p:cNvPr>
          <p:cNvSpPr/>
          <p:nvPr/>
        </p:nvSpPr>
        <p:spPr>
          <a:xfrm>
            <a:off x="63198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9" name="Elipse 98">
            <a:extLst>
              <a:ext uri="{FF2B5EF4-FFF2-40B4-BE49-F238E27FC236}"/>
            </a:extLst>
          </p:cNvPr>
          <p:cNvSpPr/>
          <p:nvPr/>
        </p:nvSpPr>
        <p:spPr>
          <a:xfrm>
            <a:off x="6653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0" name="Elipse 99">
            <a:extLst>
              <a:ext uri="{FF2B5EF4-FFF2-40B4-BE49-F238E27FC236}"/>
            </a:extLst>
          </p:cNvPr>
          <p:cNvSpPr/>
          <p:nvPr/>
        </p:nvSpPr>
        <p:spPr>
          <a:xfrm>
            <a:off x="69548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1" name="Elipse 100">
            <a:extLst>
              <a:ext uri="{FF2B5EF4-FFF2-40B4-BE49-F238E27FC236}"/>
            </a:extLst>
          </p:cNvPr>
          <p:cNvSpPr/>
          <p:nvPr/>
        </p:nvSpPr>
        <p:spPr>
          <a:xfrm>
            <a:off x="7288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2" name="Elipse 101">
            <a:extLst>
              <a:ext uri="{FF2B5EF4-FFF2-40B4-BE49-F238E27FC236}"/>
            </a:extLst>
          </p:cNvPr>
          <p:cNvSpPr/>
          <p:nvPr/>
        </p:nvSpPr>
        <p:spPr>
          <a:xfrm>
            <a:off x="76215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3" name="Elipse 102">
            <a:extLst>
              <a:ext uri="{FF2B5EF4-FFF2-40B4-BE49-F238E27FC236}"/>
            </a:extLst>
          </p:cNvPr>
          <p:cNvSpPr/>
          <p:nvPr/>
        </p:nvSpPr>
        <p:spPr>
          <a:xfrm>
            <a:off x="7923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4" name="Elipse 103">
            <a:extLst>
              <a:ext uri="{FF2B5EF4-FFF2-40B4-BE49-F238E27FC236}"/>
            </a:extLst>
          </p:cNvPr>
          <p:cNvSpPr/>
          <p:nvPr/>
        </p:nvSpPr>
        <p:spPr>
          <a:xfrm>
            <a:off x="82565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5" name="Elipse 104">
            <a:extLst>
              <a:ext uri="{FF2B5EF4-FFF2-40B4-BE49-F238E27FC236}"/>
            </a:extLst>
          </p:cNvPr>
          <p:cNvSpPr/>
          <p:nvPr/>
        </p:nvSpPr>
        <p:spPr>
          <a:xfrm>
            <a:off x="8558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6" name="Elipse 105">
            <a:extLst>
              <a:ext uri="{FF2B5EF4-FFF2-40B4-BE49-F238E27FC236}"/>
            </a:extLst>
          </p:cNvPr>
          <p:cNvSpPr/>
          <p:nvPr/>
        </p:nvSpPr>
        <p:spPr>
          <a:xfrm>
            <a:off x="88598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7" name="Elipse 106">
            <a:extLst>
              <a:ext uri="{FF2B5EF4-FFF2-40B4-BE49-F238E27FC236}"/>
            </a:extLst>
          </p:cNvPr>
          <p:cNvSpPr/>
          <p:nvPr/>
        </p:nvSpPr>
        <p:spPr>
          <a:xfrm>
            <a:off x="91932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8" name="Elipse 107">
            <a:extLst>
              <a:ext uri="{FF2B5EF4-FFF2-40B4-BE49-F238E27FC236}"/>
            </a:extLst>
          </p:cNvPr>
          <p:cNvSpPr/>
          <p:nvPr/>
        </p:nvSpPr>
        <p:spPr>
          <a:xfrm>
            <a:off x="950436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9" name="Elipse 108">
            <a:extLst>
              <a:ext uri="{FF2B5EF4-FFF2-40B4-BE49-F238E27FC236}"/>
            </a:extLst>
          </p:cNvPr>
          <p:cNvSpPr/>
          <p:nvPr/>
        </p:nvSpPr>
        <p:spPr>
          <a:xfrm>
            <a:off x="9817100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0" name="Elipse 109">
            <a:extLst>
              <a:ext uri="{FF2B5EF4-FFF2-40B4-BE49-F238E27FC236}"/>
            </a:extLst>
          </p:cNvPr>
          <p:cNvSpPr/>
          <p:nvPr/>
        </p:nvSpPr>
        <p:spPr>
          <a:xfrm>
            <a:off x="10128250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1" name="Elipse 110">
            <a:extLst>
              <a:ext uri="{FF2B5EF4-FFF2-40B4-BE49-F238E27FC236}"/>
            </a:extLst>
          </p:cNvPr>
          <p:cNvSpPr/>
          <p:nvPr/>
        </p:nvSpPr>
        <p:spPr>
          <a:xfrm>
            <a:off x="10461625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2" name="Elipse 111">
            <a:extLst>
              <a:ext uri="{FF2B5EF4-FFF2-40B4-BE49-F238E27FC236}"/>
            </a:extLst>
          </p:cNvPr>
          <p:cNvSpPr/>
          <p:nvPr/>
        </p:nvSpPr>
        <p:spPr>
          <a:xfrm>
            <a:off x="1074261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3" name="Elipse 112">
            <a:extLst>
              <a:ext uri="{FF2B5EF4-FFF2-40B4-BE49-F238E27FC236}"/>
            </a:extLst>
          </p:cNvPr>
          <p:cNvSpPr/>
          <p:nvPr/>
        </p:nvSpPr>
        <p:spPr>
          <a:xfrm>
            <a:off x="1107598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4" name="Elipse 113">
            <a:extLst>
              <a:ext uri="{FF2B5EF4-FFF2-40B4-BE49-F238E27FC236}"/>
            </a:extLst>
          </p:cNvPr>
          <p:cNvSpPr/>
          <p:nvPr/>
        </p:nvSpPr>
        <p:spPr>
          <a:xfrm>
            <a:off x="11409363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5" name="Elipse 114">
            <a:extLst>
              <a:ext uri="{FF2B5EF4-FFF2-40B4-BE49-F238E27FC236}"/>
            </a:extLst>
          </p:cNvPr>
          <p:cNvSpPr/>
          <p:nvPr/>
        </p:nvSpPr>
        <p:spPr>
          <a:xfrm>
            <a:off x="11742738" y="17208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6" name="Elipse 115">
            <a:extLst>
              <a:ext uri="{FF2B5EF4-FFF2-40B4-BE49-F238E27FC236}"/>
            </a:extLst>
          </p:cNvPr>
          <p:cNvSpPr/>
          <p:nvPr/>
        </p:nvSpPr>
        <p:spPr>
          <a:xfrm>
            <a:off x="0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7" name="Elipse 116">
            <a:extLst>
              <a:ext uri="{FF2B5EF4-FFF2-40B4-BE49-F238E27FC236}"/>
            </a:extLst>
          </p:cNvPr>
          <p:cNvSpPr/>
          <p:nvPr/>
        </p:nvSpPr>
        <p:spPr>
          <a:xfrm>
            <a:off x="333375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8" name="Elipse 117">
            <a:extLst>
              <a:ext uri="{FF2B5EF4-FFF2-40B4-BE49-F238E27FC236}"/>
            </a:extLst>
          </p:cNvPr>
          <p:cNvSpPr/>
          <p:nvPr/>
        </p:nvSpPr>
        <p:spPr>
          <a:xfrm>
            <a:off x="666750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9" name="Elipse 118">
            <a:extLst>
              <a:ext uri="{FF2B5EF4-FFF2-40B4-BE49-F238E27FC236}"/>
            </a:extLst>
          </p:cNvPr>
          <p:cNvSpPr/>
          <p:nvPr/>
        </p:nvSpPr>
        <p:spPr>
          <a:xfrm>
            <a:off x="1000125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0" name="Elipse 119">
            <a:extLst>
              <a:ext uri="{FF2B5EF4-FFF2-40B4-BE49-F238E27FC236}"/>
            </a:extLst>
          </p:cNvPr>
          <p:cNvSpPr/>
          <p:nvPr/>
        </p:nvSpPr>
        <p:spPr>
          <a:xfrm>
            <a:off x="1333500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1" name="Elipse 120">
            <a:extLst>
              <a:ext uri="{FF2B5EF4-FFF2-40B4-BE49-F238E27FC236}"/>
            </a:extLst>
          </p:cNvPr>
          <p:cNvSpPr/>
          <p:nvPr/>
        </p:nvSpPr>
        <p:spPr>
          <a:xfrm>
            <a:off x="1666875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2" name="Elipse 121">
            <a:extLst>
              <a:ext uri="{FF2B5EF4-FFF2-40B4-BE49-F238E27FC236}"/>
            </a:extLst>
          </p:cNvPr>
          <p:cNvSpPr/>
          <p:nvPr/>
        </p:nvSpPr>
        <p:spPr>
          <a:xfrm>
            <a:off x="2000250" y="5289550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3" name="Elipse 122">
            <a:extLst>
              <a:ext uri="{FF2B5EF4-FFF2-40B4-BE49-F238E27FC236}"/>
            </a:extLst>
          </p:cNvPr>
          <p:cNvSpPr/>
          <p:nvPr/>
        </p:nvSpPr>
        <p:spPr>
          <a:xfrm>
            <a:off x="2335213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4" name="Elipse 123">
            <a:extLst>
              <a:ext uri="{FF2B5EF4-FFF2-40B4-BE49-F238E27FC236}"/>
            </a:extLst>
          </p:cNvPr>
          <p:cNvSpPr/>
          <p:nvPr/>
        </p:nvSpPr>
        <p:spPr>
          <a:xfrm>
            <a:off x="2668588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5" name="Elipse 124">
            <a:extLst>
              <a:ext uri="{FF2B5EF4-FFF2-40B4-BE49-F238E27FC236}"/>
            </a:extLst>
          </p:cNvPr>
          <p:cNvSpPr/>
          <p:nvPr/>
        </p:nvSpPr>
        <p:spPr>
          <a:xfrm>
            <a:off x="3001963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6" name="Elipse 125">
            <a:extLst>
              <a:ext uri="{FF2B5EF4-FFF2-40B4-BE49-F238E27FC236}"/>
            </a:extLst>
          </p:cNvPr>
          <p:cNvSpPr/>
          <p:nvPr/>
        </p:nvSpPr>
        <p:spPr>
          <a:xfrm>
            <a:off x="3335338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7" name="Elipse 126">
            <a:extLst>
              <a:ext uri="{FF2B5EF4-FFF2-40B4-BE49-F238E27FC236}"/>
            </a:extLst>
          </p:cNvPr>
          <p:cNvSpPr/>
          <p:nvPr/>
        </p:nvSpPr>
        <p:spPr>
          <a:xfrm>
            <a:off x="3668713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8" name="Elipse 127">
            <a:extLst>
              <a:ext uri="{FF2B5EF4-FFF2-40B4-BE49-F238E27FC236}"/>
            </a:extLst>
          </p:cNvPr>
          <p:cNvSpPr/>
          <p:nvPr/>
        </p:nvSpPr>
        <p:spPr>
          <a:xfrm>
            <a:off x="4002088" y="52895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9" name="Elipse 128">
            <a:extLst>
              <a:ext uri="{FF2B5EF4-FFF2-40B4-BE49-F238E27FC236}"/>
            </a:extLst>
          </p:cNvPr>
          <p:cNvSpPr/>
          <p:nvPr/>
        </p:nvSpPr>
        <p:spPr>
          <a:xfrm>
            <a:off x="433546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0" name="Elipse 129">
            <a:extLst>
              <a:ext uri="{FF2B5EF4-FFF2-40B4-BE49-F238E27FC236}"/>
            </a:extLst>
          </p:cNvPr>
          <p:cNvSpPr/>
          <p:nvPr/>
        </p:nvSpPr>
        <p:spPr>
          <a:xfrm>
            <a:off x="46688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1" name="Elipse 130">
            <a:extLst>
              <a:ext uri="{FF2B5EF4-FFF2-40B4-BE49-F238E27FC236}"/>
            </a:extLst>
          </p:cNvPr>
          <p:cNvSpPr/>
          <p:nvPr/>
        </p:nvSpPr>
        <p:spPr>
          <a:xfrm>
            <a:off x="5002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2" name="Elipse 131">
            <a:extLst>
              <a:ext uri="{FF2B5EF4-FFF2-40B4-BE49-F238E27FC236}"/>
            </a:extLst>
          </p:cNvPr>
          <p:cNvSpPr/>
          <p:nvPr/>
        </p:nvSpPr>
        <p:spPr>
          <a:xfrm>
            <a:off x="533558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3" name="Elipse 132">
            <a:extLst>
              <a:ext uri="{FF2B5EF4-FFF2-40B4-BE49-F238E27FC236}"/>
            </a:extLst>
          </p:cNvPr>
          <p:cNvSpPr/>
          <p:nvPr/>
        </p:nvSpPr>
        <p:spPr>
          <a:xfrm>
            <a:off x="566896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4" name="Elipse 133">
            <a:extLst>
              <a:ext uri="{FF2B5EF4-FFF2-40B4-BE49-F238E27FC236}"/>
            </a:extLst>
          </p:cNvPr>
          <p:cNvSpPr/>
          <p:nvPr/>
        </p:nvSpPr>
        <p:spPr>
          <a:xfrm>
            <a:off x="60023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5" name="Elipse 134">
            <a:extLst>
              <a:ext uri="{FF2B5EF4-FFF2-40B4-BE49-F238E27FC236}"/>
            </a:extLst>
          </p:cNvPr>
          <p:cNvSpPr/>
          <p:nvPr/>
        </p:nvSpPr>
        <p:spPr>
          <a:xfrm>
            <a:off x="63198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6" name="Elipse 135">
            <a:extLst>
              <a:ext uri="{FF2B5EF4-FFF2-40B4-BE49-F238E27FC236}"/>
            </a:extLst>
          </p:cNvPr>
          <p:cNvSpPr/>
          <p:nvPr/>
        </p:nvSpPr>
        <p:spPr>
          <a:xfrm>
            <a:off x="6653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7" name="Elipse 136">
            <a:extLst>
              <a:ext uri="{FF2B5EF4-FFF2-40B4-BE49-F238E27FC236}"/>
            </a:extLst>
          </p:cNvPr>
          <p:cNvSpPr/>
          <p:nvPr/>
        </p:nvSpPr>
        <p:spPr>
          <a:xfrm>
            <a:off x="69548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8" name="Elipse 137">
            <a:extLst>
              <a:ext uri="{FF2B5EF4-FFF2-40B4-BE49-F238E27FC236}"/>
            </a:extLst>
          </p:cNvPr>
          <p:cNvSpPr/>
          <p:nvPr/>
        </p:nvSpPr>
        <p:spPr>
          <a:xfrm>
            <a:off x="7288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9" name="Elipse 138">
            <a:extLst>
              <a:ext uri="{FF2B5EF4-FFF2-40B4-BE49-F238E27FC236}"/>
            </a:extLst>
          </p:cNvPr>
          <p:cNvSpPr/>
          <p:nvPr/>
        </p:nvSpPr>
        <p:spPr>
          <a:xfrm>
            <a:off x="762158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0" name="Elipse 139">
            <a:extLst>
              <a:ext uri="{FF2B5EF4-FFF2-40B4-BE49-F238E27FC236}"/>
            </a:extLst>
          </p:cNvPr>
          <p:cNvSpPr/>
          <p:nvPr/>
        </p:nvSpPr>
        <p:spPr>
          <a:xfrm>
            <a:off x="7923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1" name="Elipse 140">
            <a:extLst>
              <a:ext uri="{FF2B5EF4-FFF2-40B4-BE49-F238E27FC236}"/>
            </a:extLst>
          </p:cNvPr>
          <p:cNvSpPr/>
          <p:nvPr/>
        </p:nvSpPr>
        <p:spPr>
          <a:xfrm>
            <a:off x="825658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2" name="Elipse 141">
            <a:extLst>
              <a:ext uri="{FF2B5EF4-FFF2-40B4-BE49-F238E27FC236}"/>
            </a:extLst>
          </p:cNvPr>
          <p:cNvSpPr/>
          <p:nvPr/>
        </p:nvSpPr>
        <p:spPr>
          <a:xfrm>
            <a:off x="8558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3" name="Elipse 142">
            <a:extLst>
              <a:ext uri="{FF2B5EF4-FFF2-40B4-BE49-F238E27FC236}"/>
            </a:extLst>
          </p:cNvPr>
          <p:cNvSpPr/>
          <p:nvPr/>
        </p:nvSpPr>
        <p:spPr>
          <a:xfrm>
            <a:off x="88598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4" name="Elipse 143">
            <a:extLst>
              <a:ext uri="{FF2B5EF4-FFF2-40B4-BE49-F238E27FC236}"/>
            </a:extLst>
          </p:cNvPr>
          <p:cNvSpPr/>
          <p:nvPr/>
        </p:nvSpPr>
        <p:spPr>
          <a:xfrm>
            <a:off x="91932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5" name="Elipse 144">
            <a:extLst>
              <a:ext uri="{FF2B5EF4-FFF2-40B4-BE49-F238E27FC236}"/>
            </a:extLst>
          </p:cNvPr>
          <p:cNvSpPr/>
          <p:nvPr/>
        </p:nvSpPr>
        <p:spPr>
          <a:xfrm>
            <a:off x="950436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6" name="Elipse 145">
            <a:extLst>
              <a:ext uri="{FF2B5EF4-FFF2-40B4-BE49-F238E27FC236}"/>
            </a:extLst>
          </p:cNvPr>
          <p:cNvSpPr/>
          <p:nvPr/>
        </p:nvSpPr>
        <p:spPr>
          <a:xfrm>
            <a:off x="9817100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7" name="Elipse 146">
            <a:extLst>
              <a:ext uri="{FF2B5EF4-FFF2-40B4-BE49-F238E27FC236}"/>
            </a:extLst>
          </p:cNvPr>
          <p:cNvSpPr/>
          <p:nvPr/>
        </p:nvSpPr>
        <p:spPr>
          <a:xfrm>
            <a:off x="10128250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8" name="Elipse 147">
            <a:extLst>
              <a:ext uri="{FF2B5EF4-FFF2-40B4-BE49-F238E27FC236}"/>
            </a:extLst>
          </p:cNvPr>
          <p:cNvSpPr/>
          <p:nvPr/>
        </p:nvSpPr>
        <p:spPr>
          <a:xfrm>
            <a:off x="10461625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9" name="Elipse 148">
            <a:extLst>
              <a:ext uri="{FF2B5EF4-FFF2-40B4-BE49-F238E27FC236}"/>
            </a:extLst>
          </p:cNvPr>
          <p:cNvSpPr/>
          <p:nvPr/>
        </p:nvSpPr>
        <p:spPr>
          <a:xfrm>
            <a:off x="1074261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0" name="Elipse 149">
            <a:extLst>
              <a:ext uri="{FF2B5EF4-FFF2-40B4-BE49-F238E27FC236}"/>
            </a:extLst>
          </p:cNvPr>
          <p:cNvSpPr/>
          <p:nvPr/>
        </p:nvSpPr>
        <p:spPr>
          <a:xfrm>
            <a:off x="1107598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1" name="Elipse 150">
            <a:extLst>
              <a:ext uri="{FF2B5EF4-FFF2-40B4-BE49-F238E27FC236}"/>
            </a:extLst>
          </p:cNvPr>
          <p:cNvSpPr/>
          <p:nvPr/>
        </p:nvSpPr>
        <p:spPr>
          <a:xfrm>
            <a:off x="11409363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2" name="Elipse 151">
            <a:extLst>
              <a:ext uri="{FF2B5EF4-FFF2-40B4-BE49-F238E27FC236}"/>
            </a:extLst>
          </p:cNvPr>
          <p:cNvSpPr/>
          <p:nvPr/>
        </p:nvSpPr>
        <p:spPr>
          <a:xfrm>
            <a:off x="11742738" y="5267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153" name="Imagen 1" descr="Diapositiva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Imagen 1" descr="Diapositiva28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Imagen 1" descr="Diapositiva35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6" name="Imagen 1" descr="Diapositiva41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" name="156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2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8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2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9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2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10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2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1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12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12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13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14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14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2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15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15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2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16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17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2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17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18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2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18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19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2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20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206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2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21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21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2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22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30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1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23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7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4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4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4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9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3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25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5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9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260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1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2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5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266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272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278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3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284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5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9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290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1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2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5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296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7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0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0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7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30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9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1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314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5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1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320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1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2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5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326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7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1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332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3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4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7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338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9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3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344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5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4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9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350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1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5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5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356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7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6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3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6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7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368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9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7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3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374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5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6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7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9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380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1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2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5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386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7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9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1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392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3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4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9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7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39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9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0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3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404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5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6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0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9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410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1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2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1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5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416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7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8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2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3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2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7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428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9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3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3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43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5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6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3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440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1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4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5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446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7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42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-1.875E-6 0.25 " pathEditMode="relative" rAng="0" ptsTypes="AA">
                                      <p:cBhvr>
                                        <p:cTn id="4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452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53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4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375E-6 -1.48148E-6 L 4.375E-6 0.25 " pathEditMode="relative" rAng="0" ptsTypes="AA">
                                      <p:cBhvr>
                                        <p:cTn id="45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7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58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59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0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6.25E-7 -1.48148E-6 L 6.25E-7 0.25 " pathEditMode="relative" rAng="0" ptsTypes="AA">
                                      <p:cBhvr>
                                        <p:cTn id="46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3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4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65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6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125E-6 -1.48148E-6 L -3.125E-6 0.25 " pathEditMode="relative" rAng="0" ptsTypes="AA">
                                      <p:cBhvr>
                                        <p:cTn id="46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9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470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71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42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1.48148E-6 L 3.125E-6 0.25 " pathEditMode="relative" rAng="0" ptsTypes="AA">
                                      <p:cBhvr>
                                        <p:cTn id="47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75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476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77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-1.48148E-6 L -6.25E-7 0.25 " pathEditMode="relative" rAng="0" ptsTypes="AA">
                                      <p:cBhvr>
                                        <p:cTn id="48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482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83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42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1.48148E-6 L -4.375E-6 0.25 " pathEditMode="relative" rAng="0" ptsTypes="AA">
                                      <p:cBhvr>
                                        <p:cTn id="48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7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488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89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0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49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3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49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495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6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42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1.48148E-6 L -2.08333E-6 0.25 " pathEditMode="relative" rAng="0" ptsTypes="AA">
                                      <p:cBhvr>
                                        <p:cTn id="49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9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500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01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1.48148E-6 L 4.16667E-6 0.25 " pathEditMode="relative" rAng="0" ptsTypes="AA">
                                      <p:cBhvr>
                                        <p:cTn id="50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05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506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07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42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7 -1.48148E-6 L 4.16667E-7 0.25 " pathEditMode="relative" rAng="0" ptsTypes="AA">
                                      <p:cBhvr>
                                        <p:cTn id="51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512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13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33333E-6 -1.48148E-6 L -3.33333E-6 0.25 " pathEditMode="relative" rAng="0" ptsTypes="AA">
                                      <p:cBhvr>
                                        <p:cTn id="51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7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518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19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0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42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91667E-6 -1.48148E-6 L 2.91667E-6 0.25 " pathEditMode="relative" rAng="0" ptsTypes="AA">
                                      <p:cBhvr>
                                        <p:cTn id="52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3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52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25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6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8.33333E-7 -1.48148E-6 L -8.33333E-7 0.25 " pathEditMode="relative" rAng="0" ptsTypes="AA">
                                      <p:cBhvr>
                                        <p:cTn id="52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9" presetID="1" presetClass="emph" presetSubtype="10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cw">
                                      <p:cBhvr>
                                        <p:cTn id="530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31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2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42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4.58333E-6 -1.48148E-6 L -4.58333E-6 0.25 " pathEditMode="relative" rAng="0" ptsTypes="AA">
                                      <p:cBhvr>
                                        <p:cTn id="53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35" presetID="1" presetClass="emph" presetSubtype="10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cw">
                                      <p:cBhvr>
                                        <p:cTn id="536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37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8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54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1" presetID="1" presetClass="emph" presetSubtype="10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cw">
                                      <p:cBhvr>
                                        <p:cTn id="542" dur="1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43" dur="1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42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2.08333E-6 -1.48148E-6 L -2.08333E-6 0.25 " pathEditMode="relative" rAng="0" ptsTypes="AA">
                                      <p:cBhvr>
                                        <p:cTn id="546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7" presetID="1" presetClass="emph" presetSubtype="10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cw">
                                      <p:cBhvr>
                                        <p:cTn id="548" dur="1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49" dur="1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0" dur="1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16667E-6 -1.48148E-6 L 4.16667E-6 0.25 " pathEditMode="relative" rAng="0" ptsTypes="AA">
                                      <p:cBhvr>
                                        <p:cTn id="55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3" presetID="1" presetClass="emph" presetSubtype="10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cw">
                                      <p:cBhvr>
                                        <p:cTn id="554" dur="1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55" dur="1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6" dur="1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42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7 -1.48148E-6 L 4.16667E-7 0.25 " pathEditMode="relative" rAng="0" ptsTypes="AA">
                                      <p:cBhvr>
                                        <p:cTn id="55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9" presetID="1" presetClass="emph" presetSubtype="10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cw">
                                      <p:cBhvr>
                                        <p:cTn id="560" dur="1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61" dur="1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1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1.25E-6 -1.48148E-6 L -1.25E-6 0.25 " pathEditMode="relative" rAng="0" ptsTypes="AA">
                                      <p:cBhvr>
                                        <p:cTn id="56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65" presetID="1" presetClass="emph" presetSubtype="10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cw">
                                      <p:cBhvr>
                                        <p:cTn id="566" dur="1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67" dur="1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8" dur="1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E-6 -1.48148E-6 L 5E-6 0.25 " pathEditMode="relative" rAng="0" ptsTypes="AA">
                                      <p:cBhvr>
                                        <p:cTn id="57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1" presetID="1" presetClass="emph" presetSubtype="10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cw">
                                      <p:cBhvr>
                                        <p:cTn id="572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73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4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-4.58333E-6 -1.48148E-6 L -4.58333E-6 0.25 " pathEditMode="relative" rAng="0" ptsTypes="AA">
                                      <p:cBhvr>
                                        <p:cTn id="57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7" presetID="1" presetClass="emph" presetSubtype="10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cw">
                                      <p:cBhvr>
                                        <p:cTn id="578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79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0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42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582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3" presetID="1" presetClass="emph" presetSubtype="10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cw">
                                      <p:cBhvr>
                                        <p:cTn id="584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85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2.08333E-6 -1.48148E-6 L -2.08333E-6 0.25 " pathEditMode="relative" rAng="0" ptsTypes="AA">
                                      <p:cBhvr>
                                        <p:cTn id="588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9" presetID="1" presetClass="emph" presetSubtype="10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cw">
                                      <p:cBhvr>
                                        <p:cTn id="590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91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42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66667E-6 -1.48148E-6 L -1.66667E-6 0.25 " pathEditMode="relative" rAng="0" ptsTypes="AA">
                                      <p:cBhvr>
                                        <p:cTn id="594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95" presetID="1" presetClass="emph" presetSubtype="10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cw">
                                      <p:cBhvr>
                                        <p:cTn id="596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597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58333E-6 -1.48148E-6 L 4.58333E-6 0.25 " pathEditMode="relative" rAng="0" ptsTypes="AA">
                                      <p:cBhvr>
                                        <p:cTn id="60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1" presetID="1" presetClass="emph" presetSubtype="10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cw">
                                      <p:cBhvr>
                                        <p:cTn id="602" dur="1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03" dur="1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42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5E-6 -1.48148E-6 L 5E-6 0.25 " pathEditMode="relative" rAng="0" ptsTypes="AA">
                                      <p:cBhvr>
                                        <p:cTn id="60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7" presetID="1" presetClass="emph" presetSubtype="10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cw">
                                      <p:cBhvr>
                                        <p:cTn id="608" dur="1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09" dur="1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0" dur="1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-4.58333E-6 -1.48148E-6 L -4.58333E-6 0.25 " pathEditMode="relative" rAng="0" ptsTypes="AA">
                                      <p:cBhvr>
                                        <p:cTn id="61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3" presetID="1" presetClass="emph" presetSubtype="10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cw">
                                      <p:cBhvr>
                                        <p:cTn id="614" dur="1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15" dur="1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6" dur="1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42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618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9" presetID="1" presetClass="emph" presetSubtype="10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cw">
                                      <p:cBhvr>
                                        <p:cTn id="620" dur="1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21" dur="1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2" dur="1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8.33333E-7 -1.48148E-6 L 8.33333E-7 0.25 " pathEditMode="relative" rAng="0" ptsTypes="AA">
                                      <p:cBhvr>
                                        <p:cTn id="624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25" presetID="1" presetClass="emph" presetSubtype="10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cw">
                                      <p:cBhvr>
                                        <p:cTn id="626" dur="1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27" dur="1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1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42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08333E-7 -1.48148E-6 L -2.08333E-7 0.25 " pathEditMode="relative" rAng="0" ptsTypes="AA">
                                      <p:cBhvr>
                                        <p:cTn id="63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1" presetID="1" presetClass="emph" presetSubtype="10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cw">
                                      <p:cBhvr>
                                        <p:cTn id="632" dur="1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33" dur="1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4" dur="1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1.48148E-6 L -1.04167E-6 0.25 " pathEditMode="relative" rAng="0" ptsTypes="AA">
                                      <p:cBhvr>
                                        <p:cTn id="63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7" presetID="1" presetClass="emph" presetSubtype="10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cw">
                                      <p:cBhvr>
                                        <p:cTn id="638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39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0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42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4.79167E-6 -1.48148E-6 L -4.79167E-6 0.25 " pathEditMode="relative" rAng="0" ptsTypes="AA">
                                      <p:cBhvr>
                                        <p:cTn id="642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3" presetID="1" presetClass="emph" presetSubtype="10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cw">
                                      <p:cBhvr>
                                        <p:cTn id="644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45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6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1.66667E-6 -1.48148E-6 L -1.66667E-6 0.25 " pathEditMode="relative" rAng="0" ptsTypes="AA">
                                      <p:cBhvr>
                                        <p:cTn id="648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9" presetID="1" presetClass="emph" presetSubtype="10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cw">
                                      <p:cBhvr>
                                        <p:cTn id="650" dur="1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51" dur="1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2" dur="1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42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4.58333E-6 -1.48148E-6 L 4.58333E-6 0.25 " pathEditMode="relative" rAng="0" ptsTypes="AA">
                                      <p:cBhvr>
                                        <p:cTn id="654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55" presetID="1" presetClass="emph" presetSubtype="10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cw">
                                      <p:cBhvr>
                                        <p:cTn id="656" dur="1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57" dur="1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8" dur="1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8.33333E-7 -1.48148E-6 L 8.33333E-7 0.25 " pathEditMode="relative" rAng="0" ptsTypes="AA">
                                      <p:cBhvr>
                                        <p:cTn id="660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1" presetID="1" presetClass="emph" presetSubtype="10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cw">
                                      <p:cBhvr>
                                        <p:cTn id="662" dur="1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63" dur="1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42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91667E-6 -1.48148E-6 L -2.91667E-6 0.25 " pathEditMode="relative" rAng="0" ptsTypes="AA">
                                      <p:cBhvr>
                                        <p:cTn id="666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7" presetID="1" presetClass="emph" presetSubtype="10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cw">
                                      <p:cBhvr>
                                        <p:cTn id="668" dur="1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229F"/>
                                      </p:to>
                                    </p:animClr>
                                    <p:set>
                                      <p:cBhvr>
                                        <p:cTn id="669" dur="1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0" dur="1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85185E-6 L -1.875E-6 -0.25 " pathEditMode="relative" rAng="0" ptsTypes="AA">
                                      <p:cBhvr>
                                        <p:cTn id="672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3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74" dur="1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675" dur="1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1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375E-6 -1.85185E-6 L 4.375E-6 -0.25 " pathEditMode="relative" rAng="0" ptsTypes="AA">
                                      <p:cBhvr>
                                        <p:cTn id="678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9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680" dur="1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681" dur="1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2" dur="1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6.25E-7 -1.85185E-6 L 6.25E-7 -0.25 " pathEditMode="relative" rAng="0" ptsTypes="AA">
                                      <p:cBhvr>
                                        <p:cTn id="684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85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686" dur="1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687" dur="1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8" dur="1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125E-6 -1.85185E-6 L -3.125E-6 -0.25 " pathEditMode="relative" rAng="0" ptsTypes="AA">
                                      <p:cBhvr>
                                        <p:cTn id="690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69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69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4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1.85185E-6 L 3.125E-6 -0.25 " pathEditMode="relative" rAng="0" ptsTypes="AA">
                                      <p:cBhvr>
                                        <p:cTn id="696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7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698" dur="1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699" dur="1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1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-1.85185E-6 L -6.25E-7 -0.25 " pathEditMode="relative" rAng="0" ptsTypes="AA">
                                      <p:cBhvr>
                                        <p:cTn id="702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3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704" dur="1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05" dur="1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1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1.85185E-6 L -4.375E-6 -0.25 " pathEditMode="relative" rAng="0" ptsTypes="AA">
                                      <p:cBhvr>
                                        <p:cTn id="708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9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710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11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66667E-6 -1.85185E-6 L 1.66667E-6 -0.25 " pathEditMode="relative" rAng="0" ptsTypes="AA">
                                      <p:cBhvr>
                                        <p:cTn id="714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15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716" dur="1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17" dur="1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8" dur="1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1.85185E-6 L -2.08333E-6 -0.25 " pathEditMode="relative" rAng="0" ptsTypes="AA">
                                      <p:cBhvr>
                                        <p:cTn id="720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722" dur="1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23" dur="1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1.85185E-6 L 4.16667E-6 -0.25 " pathEditMode="relative" rAng="0" ptsTypes="AA">
                                      <p:cBhvr>
                                        <p:cTn id="726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7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728" dur="1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29" dur="1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0" dur="1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7 -1.85185E-6 L 4.16667E-7 -0.25 " pathEditMode="relative" rAng="0" ptsTypes="AA">
                                      <p:cBhvr>
                                        <p:cTn id="732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3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734" dur="1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35" dur="1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6" dur="1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33333E-6 -1.85185E-6 L -3.33333E-6 -0.25 " pathEditMode="relative" rAng="0" ptsTypes="AA">
                                      <p:cBhvr>
                                        <p:cTn id="738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9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0" dur="1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41" dur="1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2" dur="1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91667E-6 -1.85185E-6 L 2.91667E-6 -0.25 " pathEditMode="relative" rAng="0" ptsTypes="AA">
                                      <p:cBhvr>
                                        <p:cTn id="744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45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746" dur="1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47" dur="1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1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8.33333E-7 -1.11111E-6 L -8.33333E-7 -0.25 " pathEditMode="relative" rAng="0" ptsTypes="AA">
                                      <p:cBhvr>
                                        <p:cTn id="750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1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752" dur="1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53" dur="1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4" dur="1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4.58333E-6 -1.11111E-6 L -4.58333E-6 -0.25 " pathEditMode="relative" rAng="0" ptsTypes="AA">
                                      <p:cBhvr>
                                        <p:cTn id="75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7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758" dur="1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59" dur="1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0" dur="1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11111E-6 L 1.66667E-6 -0.25 " pathEditMode="relative" rAng="0" ptsTypes="AA">
                                      <p:cBhvr>
                                        <p:cTn id="762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3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764" dur="1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65" dur="1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6" dur="1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2.08333E-6 -1.11111E-6 L -2.08333E-6 -0.25 " pathEditMode="relative" rAng="0" ptsTypes="AA">
                                      <p:cBhvr>
                                        <p:cTn id="768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9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770" dur="1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71" dur="1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2" dur="1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16667E-6 -1.11111E-6 L 4.16667E-6 -0.25 " pathEditMode="relative" rAng="0" ptsTypes="AA">
                                      <p:cBhvr>
                                        <p:cTn id="774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75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776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77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8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7 -1.11111E-6 L 4.16667E-7 -0.25 " pathEditMode="relative" rAng="0" ptsTypes="AA">
                                      <p:cBhvr>
                                        <p:cTn id="780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1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782" dur="1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83" dur="1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1.25E-6 -1.11111E-6 L -1.25E-6 -0.25 " pathEditMode="relative" rAng="0" ptsTypes="AA">
                                      <p:cBhvr>
                                        <p:cTn id="786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7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788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89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1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E-6 -1.11111E-6 L 5E-6 -0.25 " pathEditMode="relative" rAng="0" ptsTypes="AA">
                                      <p:cBhvr>
                                        <p:cTn id="792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3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794" dur="1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795" dur="1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6" dur="1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-4.58333E-6 -1.11111E-6 L -4.58333E-6 -0.25 " pathEditMode="relative" rAng="0" ptsTypes="AA">
                                      <p:cBhvr>
                                        <p:cTn id="798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9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800" dur="1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01" dur="1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2" dur="1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1.66667E-6 -1.11111E-6 L 1.66667E-6 -0.25 " pathEditMode="relative" rAng="0" ptsTypes="AA">
                                      <p:cBhvr>
                                        <p:cTn id="804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05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806" dur="1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07" dur="1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8" dur="1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2.08333E-6 -1.11111E-6 L -2.08333E-6 -0.25 " pathEditMode="relative" rAng="0" ptsTypes="AA">
                                      <p:cBhvr>
                                        <p:cTn id="810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1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812" dur="1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13" dur="1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1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66667E-6 -1.11111E-6 L -1.66667E-6 -0.25 " pathEditMode="relative" rAng="0" ptsTypes="AA">
                                      <p:cBhvr>
                                        <p:cTn id="816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7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818" dur="1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19" dur="1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1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58333E-6 -1.11111E-6 L 4.58333E-6 -0.25 " pathEditMode="relative" rAng="0" ptsTypes="AA">
                                      <p:cBhvr>
                                        <p:cTn id="822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3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824" dur="1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25" dur="1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1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5E-6 -1.11111E-6 L 5E-6 -0.25 " pathEditMode="relative" rAng="0" ptsTypes="AA">
                                      <p:cBhvr>
                                        <p:cTn id="828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9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830" dur="1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31" dur="1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2" dur="1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-4.58333E-6 -1.11111E-6 L -4.58333E-6 -0.25 " pathEditMode="relative" rAng="0" ptsTypes="AA">
                                      <p:cBhvr>
                                        <p:cTn id="83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35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836" dur="1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37" dur="1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8" dur="1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1.66667E-6 -1.11111E-6 L 1.66667E-6 -0.25 " pathEditMode="relative" rAng="0" ptsTypes="AA">
                                      <p:cBhvr>
                                        <p:cTn id="840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1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842" dur="1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43" dur="1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4" dur="1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8.33333E-7 -1.11111E-6 L 8.33333E-7 -0.25 " pathEditMode="relative" rAng="0" ptsTypes="AA">
                                      <p:cBhvr>
                                        <p:cTn id="84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7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848" dur="1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49" dur="1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0" dur="1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08333E-7 -1.11111E-6 L -2.08333E-7 -0.25 " pathEditMode="relative" rAng="0" ptsTypes="AA">
                                      <p:cBhvr>
                                        <p:cTn id="852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3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854" dur="1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55" dur="1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6" dur="1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1.11111E-6 L -1.04167E-6 -0.25 " pathEditMode="relative" rAng="0" ptsTypes="AA">
                                      <p:cBhvr>
                                        <p:cTn id="858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9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860" dur="1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61" dur="1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2" dur="1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4.79167E-6 -1.11111E-6 L -4.79167E-6 -0.25 " pathEditMode="relative" rAng="0" ptsTypes="AA">
                                      <p:cBhvr>
                                        <p:cTn id="864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65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866" dur="1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67" dur="1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8" dur="1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1.66667E-6 -1.11111E-6 L -1.66667E-6 -0.25 " pathEditMode="relative" rAng="0" ptsTypes="AA">
                                      <p:cBhvr>
                                        <p:cTn id="870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1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872" dur="1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73" dur="1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4" dur="1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4.58333E-6 -1.11111E-6 L 4.58333E-6 -0.25 " pathEditMode="relative" rAng="0" ptsTypes="AA">
                                      <p:cBhvr>
                                        <p:cTn id="87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7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878" dur="1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79" dur="1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0" dur="1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8.33333E-7 -1.11111E-6 L 8.33333E-7 -0.25 " pathEditMode="relative" rAng="0" ptsTypes="AA">
                                      <p:cBhvr>
                                        <p:cTn id="882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3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884" dur="1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85" dur="1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6" dur="1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91667E-6 -1.11111E-6 L -2.91667E-6 -0.25 " pathEditMode="relative" rAng="0" ptsTypes="AA">
                                      <p:cBhvr>
                                        <p:cTn id="888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9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890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3E6FB"/>
                                      </p:to>
                                    </p:animClr>
                                    <p:set>
                                      <p:cBhvr>
                                        <p:cTn id="891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2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8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6" dur="5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7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898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0" dur="5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1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3" dur="5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5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5" dur="5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6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907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9" dur="5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0" fill="hold" nodeType="afterGroup">
                            <p:stCondLst>
                              <p:cond delay="28600"/>
                            </p:stCondLst>
                            <p:childTnLst>
                              <p:par>
                                <p:cTn id="911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3" dur="5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4" fill="hold" nodeType="clickPar">
                      <p:stCondLst>
                        <p:cond delay="indefinite"/>
                      </p:stCondLst>
                      <p:childTnLst>
                        <p:par>
                          <p:cTn id="9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8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0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7453313" y="28448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5624513" y="33940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1971675" y="39370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11537950" y="47529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4638675" y="31670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2957513" y="4443413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3513138" y="30718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10720388" y="31035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11403013" y="53721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498475" y="2408238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5883275" y="39989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4483100" y="243205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3284538" y="2495550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9750425" y="41386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3770313" y="43053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6951663" y="24638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8286750" y="2630488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333375" y="40862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11637963" y="38020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350838" y="31892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847725" y="37242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4076700" y="28257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7620000" y="2416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5086350" y="2554288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1673225" y="2678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9844088" y="33543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7099300" y="46275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2922588" y="29448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1439863" y="33829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9024938" y="3106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2438400" y="3665538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5092700" y="40528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6319838" y="25860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7121525" y="40020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10742613" y="2471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9004300" y="24526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11204575" y="33829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2" name="Elipse 41">
            <a:extLst>
              <a:ext uri="{FF2B5EF4-FFF2-40B4-BE49-F238E27FC236}"/>
            </a:extLst>
          </p:cNvPr>
          <p:cNvSpPr/>
          <p:nvPr/>
        </p:nvSpPr>
        <p:spPr>
          <a:xfrm>
            <a:off x="10336213" y="3736975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3" name="Elipse 42">
            <a:extLst>
              <a:ext uri="{FF2B5EF4-FFF2-40B4-BE49-F238E27FC236}"/>
            </a:extLst>
          </p:cNvPr>
          <p:cNvSpPr/>
          <p:nvPr/>
        </p:nvSpPr>
        <p:spPr>
          <a:xfrm>
            <a:off x="350838" y="50387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4" name="Elipse 43">
            <a:extLst>
              <a:ext uri="{FF2B5EF4-FFF2-40B4-BE49-F238E27FC236}"/>
            </a:extLst>
          </p:cNvPr>
          <p:cNvSpPr/>
          <p:nvPr/>
        </p:nvSpPr>
        <p:spPr>
          <a:xfrm>
            <a:off x="4487863" y="36877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Elipse 44">
            <a:extLst>
              <a:ext uri="{FF2B5EF4-FFF2-40B4-BE49-F238E27FC236}"/>
            </a:extLst>
          </p:cNvPr>
          <p:cNvSpPr/>
          <p:nvPr/>
        </p:nvSpPr>
        <p:spPr>
          <a:xfrm>
            <a:off x="2244725" y="2705100"/>
            <a:ext cx="334963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6" name="Elipse 45">
            <a:extLst>
              <a:ext uri="{FF2B5EF4-FFF2-40B4-BE49-F238E27FC236}"/>
            </a:extLst>
          </p:cNvPr>
          <p:cNvSpPr/>
          <p:nvPr/>
        </p:nvSpPr>
        <p:spPr>
          <a:xfrm>
            <a:off x="1409700" y="394017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Elipse 46">
            <a:extLst>
              <a:ext uri="{FF2B5EF4-FFF2-40B4-BE49-F238E27FC236}"/>
            </a:extLst>
          </p:cNvPr>
          <p:cNvSpPr/>
          <p:nvPr/>
        </p:nvSpPr>
        <p:spPr>
          <a:xfrm>
            <a:off x="3335338" y="40528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Elipse 47">
            <a:extLst>
              <a:ext uri="{FF2B5EF4-FFF2-40B4-BE49-F238E27FC236}"/>
            </a:extLst>
          </p:cNvPr>
          <p:cNvSpPr/>
          <p:nvPr/>
        </p:nvSpPr>
        <p:spPr>
          <a:xfrm>
            <a:off x="1570038" y="4960938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Elipse 48">
            <a:extLst>
              <a:ext uri="{FF2B5EF4-FFF2-40B4-BE49-F238E27FC236}"/>
            </a:extLst>
          </p:cNvPr>
          <p:cNvSpPr/>
          <p:nvPr/>
        </p:nvSpPr>
        <p:spPr>
          <a:xfrm>
            <a:off x="7839075" y="45545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0" name="Elipse 49">
            <a:extLst>
              <a:ext uri="{FF2B5EF4-FFF2-40B4-BE49-F238E27FC236}"/>
            </a:extLst>
          </p:cNvPr>
          <p:cNvSpPr/>
          <p:nvPr/>
        </p:nvSpPr>
        <p:spPr>
          <a:xfrm>
            <a:off x="5559425" y="45069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1" name="Elipse 50">
            <a:extLst>
              <a:ext uri="{FF2B5EF4-FFF2-40B4-BE49-F238E27FC236}"/>
            </a:extLst>
          </p:cNvPr>
          <p:cNvSpPr/>
          <p:nvPr/>
        </p:nvSpPr>
        <p:spPr>
          <a:xfrm>
            <a:off x="925513" y="26511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2" name="Elipse 51">
            <a:extLst>
              <a:ext uri="{FF2B5EF4-FFF2-40B4-BE49-F238E27FC236}"/>
            </a:extLst>
          </p:cNvPr>
          <p:cNvSpPr/>
          <p:nvPr/>
        </p:nvSpPr>
        <p:spPr>
          <a:xfrm>
            <a:off x="4881563" y="52959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3" name="Elipse 52">
            <a:extLst>
              <a:ext uri="{FF2B5EF4-FFF2-40B4-BE49-F238E27FC236}"/>
            </a:extLst>
          </p:cNvPr>
          <p:cNvSpPr/>
          <p:nvPr/>
        </p:nvSpPr>
        <p:spPr>
          <a:xfrm>
            <a:off x="3751263" y="5246688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4" name="Elipse 53">
            <a:extLst>
              <a:ext uri="{FF2B5EF4-FFF2-40B4-BE49-F238E27FC236}"/>
            </a:extLst>
          </p:cNvPr>
          <p:cNvSpPr/>
          <p:nvPr/>
        </p:nvSpPr>
        <p:spPr>
          <a:xfrm>
            <a:off x="1079500" y="46101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5" name="Elipse 54">
            <a:extLst>
              <a:ext uri="{FF2B5EF4-FFF2-40B4-BE49-F238E27FC236}"/>
            </a:extLst>
          </p:cNvPr>
          <p:cNvSpPr/>
          <p:nvPr/>
        </p:nvSpPr>
        <p:spPr>
          <a:xfrm>
            <a:off x="6557963" y="33115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6" name="Elipse 55">
            <a:extLst>
              <a:ext uri="{FF2B5EF4-FFF2-40B4-BE49-F238E27FC236}"/>
            </a:extLst>
          </p:cNvPr>
          <p:cNvSpPr/>
          <p:nvPr/>
        </p:nvSpPr>
        <p:spPr>
          <a:xfrm>
            <a:off x="3017838" y="52657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7" name="Elipse 56">
            <a:extLst>
              <a:ext uri="{FF2B5EF4-FFF2-40B4-BE49-F238E27FC236}"/>
            </a:extLst>
          </p:cNvPr>
          <p:cNvSpPr/>
          <p:nvPr/>
        </p:nvSpPr>
        <p:spPr>
          <a:xfrm>
            <a:off x="2271713" y="4673600"/>
            <a:ext cx="33496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8" name="Elipse 57">
            <a:extLst>
              <a:ext uri="{FF2B5EF4-FFF2-40B4-BE49-F238E27FC236}"/>
            </a:extLst>
          </p:cNvPr>
          <p:cNvSpPr/>
          <p:nvPr/>
        </p:nvSpPr>
        <p:spPr>
          <a:xfrm>
            <a:off x="7572375" y="33909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9" name="Elipse 58">
            <a:extLst>
              <a:ext uri="{FF2B5EF4-FFF2-40B4-BE49-F238E27FC236}"/>
            </a:extLst>
          </p:cNvPr>
          <p:cNvSpPr/>
          <p:nvPr/>
        </p:nvSpPr>
        <p:spPr>
          <a:xfrm>
            <a:off x="6381750" y="42021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0" name="Elipse 59">
            <a:extLst>
              <a:ext uri="{FF2B5EF4-FFF2-40B4-BE49-F238E27FC236}"/>
            </a:extLst>
          </p:cNvPr>
          <p:cNvSpPr/>
          <p:nvPr/>
        </p:nvSpPr>
        <p:spPr>
          <a:xfrm>
            <a:off x="5624513" y="5013325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1" name="Elipse 60">
            <a:extLst>
              <a:ext uri="{FF2B5EF4-FFF2-40B4-BE49-F238E27FC236}"/>
            </a:extLst>
          </p:cNvPr>
          <p:cNvSpPr/>
          <p:nvPr/>
        </p:nvSpPr>
        <p:spPr>
          <a:xfrm>
            <a:off x="6215063" y="5329238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2" name="Elipse 61">
            <a:extLst>
              <a:ext uri="{FF2B5EF4-FFF2-40B4-BE49-F238E27FC236}"/>
            </a:extLst>
          </p:cNvPr>
          <p:cNvSpPr/>
          <p:nvPr/>
        </p:nvSpPr>
        <p:spPr>
          <a:xfrm>
            <a:off x="6829425" y="51292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3" name="Elipse 62">
            <a:extLst>
              <a:ext uri="{FF2B5EF4-FFF2-40B4-BE49-F238E27FC236}"/>
            </a:extLst>
          </p:cNvPr>
          <p:cNvSpPr/>
          <p:nvPr/>
        </p:nvSpPr>
        <p:spPr>
          <a:xfrm>
            <a:off x="5586413" y="263048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4" name="Elipse 63">
            <a:extLst>
              <a:ext uri="{FF2B5EF4-FFF2-40B4-BE49-F238E27FC236}"/>
            </a:extLst>
          </p:cNvPr>
          <p:cNvSpPr/>
          <p:nvPr/>
        </p:nvSpPr>
        <p:spPr>
          <a:xfrm>
            <a:off x="3346450" y="379095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5" name="Elipse 64">
            <a:extLst>
              <a:ext uri="{FF2B5EF4-FFF2-40B4-BE49-F238E27FC236}"/>
            </a:extLst>
          </p:cNvPr>
          <p:cNvSpPr/>
          <p:nvPr/>
        </p:nvSpPr>
        <p:spPr>
          <a:xfrm>
            <a:off x="4562475" y="46736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6" name="Elipse 65">
            <a:extLst>
              <a:ext uri="{FF2B5EF4-FFF2-40B4-BE49-F238E27FC236}"/>
            </a:extLst>
          </p:cNvPr>
          <p:cNvSpPr/>
          <p:nvPr/>
        </p:nvSpPr>
        <p:spPr>
          <a:xfrm>
            <a:off x="11637963" y="27860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7" name="Elipse 66">
            <a:extLst>
              <a:ext uri="{FF2B5EF4-FFF2-40B4-BE49-F238E27FC236}"/>
            </a:extLst>
          </p:cNvPr>
          <p:cNvSpPr/>
          <p:nvPr/>
        </p:nvSpPr>
        <p:spPr>
          <a:xfrm>
            <a:off x="9150350" y="44196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8" name="Elipse 67">
            <a:extLst>
              <a:ext uri="{FF2B5EF4-FFF2-40B4-BE49-F238E27FC236}"/>
            </a:extLst>
          </p:cNvPr>
          <p:cNvSpPr/>
          <p:nvPr/>
        </p:nvSpPr>
        <p:spPr>
          <a:xfrm>
            <a:off x="8504238" y="3903663"/>
            <a:ext cx="334962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9" name="Elipse 68">
            <a:extLst>
              <a:ext uri="{FF2B5EF4-FFF2-40B4-BE49-F238E27FC236}"/>
            </a:extLst>
          </p:cNvPr>
          <p:cNvSpPr/>
          <p:nvPr/>
        </p:nvSpPr>
        <p:spPr>
          <a:xfrm>
            <a:off x="7953375" y="53467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0" name="Elipse 69">
            <a:extLst>
              <a:ext uri="{FF2B5EF4-FFF2-40B4-BE49-F238E27FC236}"/>
            </a:extLst>
          </p:cNvPr>
          <p:cNvSpPr/>
          <p:nvPr/>
        </p:nvSpPr>
        <p:spPr>
          <a:xfrm>
            <a:off x="10887075" y="45212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1" name="Elipse 70">
            <a:extLst>
              <a:ext uri="{FF2B5EF4-FFF2-40B4-BE49-F238E27FC236}"/>
            </a:extLst>
          </p:cNvPr>
          <p:cNvSpPr/>
          <p:nvPr/>
        </p:nvSpPr>
        <p:spPr>
          <a:xfrm>
            <a:off x="10350500" y="53467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2" name="Elipse 71">
            <a:extLst>
              <a:ext uri="{FF2B5EF4-FFF2-40B4-BE49-F238E27FC236}"/>
            </a:extLst>
          </p:cNvPr>
          <p:cNvSpPr/>
          <p:nvPr/>
        </p:nvSpPr>
        <p:spPr>
          <a:xfrm>
            <a:off x="9199563" y="5308600"/>
            <a:ext cx="333375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3" name="Elipse 72">
            <a:extLst>
              <a:ext uri="{FF2B5EF4-FFF2-40B4-BE49-F238E27FC236}"/>
            </a:extLst>
          </p:cNvPr>
          <p:cNvSpPr/>
          <p:nvPr/>
        </p:nvSpPr>
        <p:spPr>
          <a:xfrm>
            <a:off x="10128250" y="4521200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4" name="Elipse 73">
            <a:extLst>
              <a:ext uri="{FF2B5EF4-FFF2-40B4-BE49-F238E27FC236}"/>
            </a:extLst>
          </p:cNvPr>
          <p:cNvSpPr/>
          <p:nvPr/>
        </p:nvSpPr>
        <p:spPr>
          <a:xfrm>
            <a:off x="10628313" y="4021138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5" name="Elipse 74">
            <a:extLst>
              <a:ext uri="{FF2B5EF4-FFF2-40B4-BE49-F238E27FC236}"/>
            </a:extLst>
          </p:cNvPr>
          <p:cNvSpPr/>
          <p:nvPr/>
        </p:nvSpPr>
        <p:spPr>
          <a:xfrm>
            <a:off x="8339138" y="338296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6" name="Elipse 75">
            <a:extLst>
              <a:ext uri="{FF2B5EF4-FFF2-40B4-BE49-F238E27FC236}"/>
            </a:extLst>
          </p:cNvPr>
          <p:cNvSpPr/>
          <p:nvPr/>
        </p:nvSpPr>
        <p:spPr>
          <a:xfrm>
            <a:off x="9337675" y="36687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7" name="Elipse 76">
            <a:extLst>
              <a:ext uri="{FF2B5EF4-FFF2-40B4-BE49-F238E27FC236}"/>
            </a:extLst>
          </p:cNvPr>
          <p:cNvSpPr/>
          <p:nvPr/>
        </p:nvSpPr>
        <p:spPr>
          <a:xfrm>
            <a:off x="8172450" y="4354513"/>
            <a:ext cx="333375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8" name="Elipse 77">
            <a:extLst>
              <a:ext uri="{FF2B5EF4-FFF2-40B4-BE49-F238E27FC236}"/>
            </a:extLst>
          </p:cNvPr>
          <p:cNvSpPr/>
          <p:nvPr/>
        </p:nvSpPr>
        <p:spPr>
          <a:xfrm>
            <a:off x="9958388" y="2786063"/>
            <a:ext cx="333375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pic>
        <p:nvPicPr>
          <p:cNvPr id="79" name="Imagen 1" descr="Diapositiva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Imagen 1" descr="Diapositiva3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agen 1" descr="Diapositiva37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Imagen 1" descr="Diapositiva25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Imagen 1" descr="Diapositiva32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4605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156 Rectángulo">
            <a:extLst>
              <a:ext uri="{FF2B5EF4-FFF2-40B4-BE49-F238E27FC236}"/>
            </a:extLst>
          </p:cNvPr>
          <p:cNvSpPr/>
          <p:nvPr/>
        </p:nvSpPr>
        <p:spPr>
          <a:xfrm>
            <a:off x="5805530" y="7149370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42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1.11022E-16 0.25 " pathEditMode="relative" rAng="0" ptsTypes="AA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45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5.55112E-17 -2.96296E-6 L 5.55112E-17 0.25 " pathEditMode="relative" rAng="0" ptsTypes="AA">
                                      <p:cBhvr>
                                        <p:cTn id="4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7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45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6.25E-7 3.7037E-7 L -6.25E-7 0.25 " pathEditMode="relative" rAng="0" ptsTypes="AA">
                                      <p:cBhvr>
                                        <p:cTn id="4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3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46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95833E-6 -1.11111E-6 L 3.95833E-6 0.25 " pathEditMode="relative" rAng="0" ptsTypes="AA">
                                      <p:cBhvr>
                                        <p:cTn id="4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9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47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42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6.25E-7 -1.11111E-6 L -6.25E-7 0.25 " pathEditMode="relative" rAng="0" ptsTypes="AA">
                                      <p:cBhvr>
                                        <p:cTn id="4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75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47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2.22222E-6 L 0 0.25 " pathEditMode="relative" rAng="0" ptsTypes="AA">
                                      <p:cBhvr>
                                        <p:cTn id="4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48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42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91667E-6 -2.22222E-6 L -2.91667E-6 0.25 " pathEditMode="relative" rAng="0" ptsTypes="AA">
                                      <p:cBhvr>
                                        <p:cTn id="4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7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8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-1.85185E-6 L 1.25E-6 0.25 " pathEditMode="relative" rAng="0" ptsTypes="AA">
                                      <p:cBhvr>
                                        <p:cTn id="4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3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9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42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66667E-6 1.11111E-6 L 1.66667E-6 0.25 " pathEditMode="relative" rAng="0" ptsTypes="AA">
                                      <p:cBhvr>
                                        <p:cTn id="4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9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0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70833E-6 -2.96296E-6 L 2.70833E-6 0.25 " pathEditMode="relative" rAng="0" ptsTypes="AA">
                                      <p:cBhvr>
                                        <p:cTn id="5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05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50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42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95833E-6 2.59259E-6 L -3.95833E-6 0.25 " pathEditMode="relative" rAng="0" ptsTypes="AA">
                                      <p:cBhvr>
                                        <p:cTn id="5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5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7 4.81481E-6 L -2.08333E-7 0.25 " pathEditMode="relative" rAng="0" ptsTypes="AA">
                                      <p:cBhvr>
                                        <p:cTn id="5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7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1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42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91667E-6 -4.44444E-6 L -2.91667E-6 0.25 " pathEditMode="relative" rAng="0" ptsTypes="AA">
                                      <p:cBhvr>
                                        <p:cTn id="5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3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45833E-6 2.22222E-6 L -1.45833E-6 0.25 " pathEditMode="relative" rAng="0" ptsTypes="AA">
                                      <p:cBhvr>
                                        <p:cTn id="5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9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53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42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3.33333E-6 -3.33333E-6 L 3.33333E-6 0.25 " pathEditMode="relative" rAng="0" ptsTypes="AA">
                                      <p:cBhvr>
                                        <p:cTn id="5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35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53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16667E-6 -4.81481E-6 L -4.16667E-6 0.25 " pathEditMode="relative" rAng="0" ptsTypes="AA">
                                      <p:cBhvr>
                                        <p:cTn id="5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1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5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42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6.25E-7 -3.7037E-7 L 6.25E-7 0.25 " pathEditMode="relative" rAng="0" ptsTypes="AA">
                                      <p:cBhvr>
                                        <p:cTn id="5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7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54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9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375E-6 1.11111E-6 L 4.375E-6 0.25 " pathEditMode="relative" rAng="0" ptsTypes="AA">
                                      <p:cBhvr>
                                        <p:cTn id="5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3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55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42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8.33333E-7 -3.7037E-6 L 8.33333E-7 0.25 " pathEditMode="relative" rAng="0" ptsTypes="AA">
                                      <p:cBhvr>
                                        <p:cTn id="5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9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56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2.08333E-6 -1.85185E-6 L 2.08333E-6 0.25 " pathEditMode="relative" rAng="0" ptsTypes="AA">
                                      <p:cBhvr>
                                        <p:cTn id="5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65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56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125E-6 -1.11111E-6 L -3.125E-6 0.25 " pathEditMode="relative" rAng="0" ptsTypes="AA">
                                      <p:cBhvr>
                                        <p:cTn id="5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1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57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3.125E-6 -2.59259E-6 L 3.125E-6 0.25 " pathEditMode="relative" rAng="0" ptsTypes="AA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7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57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42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1.875E-6 -3.7037E-7 L -1.875E-6 0.25 " pathEditMode="relative" rAng="0" ptsTypes="AA">
                                      <p:cBhvr>
                                        <p:cTn id="5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3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58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6.25E-7 7.40741E-7 L 6.25E-7 0.25 " pathEditMode="relative" rAng="0" ptsTypes="AA">
                                      <p:cBhvr>
                                        <p:cTn id="5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9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59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42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45833E-6 -4.81481E-6 L -1.45833E-6 0.25 " pathEditMode="relative" rAng="0" ptsTypes="AA">
                                      <p:cBhvr>
                                        <p:cTn id="5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95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59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7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75E-6 4.07407E-6 L -3.75E-6 0.25 " pathEditMode="relative" rAng="0" ptsTypes="AA">
                                      <p:cBhvr>
                                        <p:cTn id="6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1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602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3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42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-3.54167E-6 -4.07407E-6 L -3.54167E-6 0.25 " pathEditMode="relative" rAng="0" ptsTypes="AA">
                                      <p:cBhvr>
                                        <p:cTn id="6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7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60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9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0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4.58333E-6 -3.7037E-6 L 4.58333E-6 0.25 " pathEditMode="relative" rAng="0" ptsTypes="AA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3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614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15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6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42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8.33333E-7 -2.59259E-6 L -8.33333E-7 0.25 " pathEditMode="relative" rAng="0" ptsTypes="AA">
                                      <p:cBhvr>
                                        <p:cTn id="6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9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620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1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75E-6 -4.81481E-6 L 3.75E-6 0.25 " pathEditMode="relative" rAng="0" ptsTypes="AA">
                                      <p:cBhvr>
                                        <p:cTn id="6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25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626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7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42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875E-6 3.7037E-6 L -1.875E-6 0.25 " pathEditMode="relative" rAng="0" ptsTypes="AA">
                                      <p:cBhvr>
                                        <p:cTn id="6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1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632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3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4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2.08333E-7 2.22222E-6 L -2.08333E-7 0.25 " pathEditMode="relative" rAng="0" ptsTypes="AA">
                                      <p:cBhvr>
                                        <p:cTn id="6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7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63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9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0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42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1.25E-6 1.11111E-6 L -1.25E-6 0.25 " pathEditMode="relative" rAng="0" ptsTypes="AA">
                                      <p:cBhvr>
                                        <p:cTn id="6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3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644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5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3.54167E-6 -3.7037E-7 L 3.54167E-6 0.25 " pathEditMode="relative" rAng="0" ptsTypes="AA">
                                      <p:cBhvr>
                                        <p:cTn id="6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9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650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1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2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42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-1.66667E-6 -2.22222E-6 L -1.66667E-6 0.25 " pathEditMode="relative" rAng="0" ptsTypes="AA">
                                      <p:cBhvr>
                                        <p:cTn id="6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55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656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7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3.54167E-6 -4.44444E-6 L -3.54167E-6 0.25 " pathEditMode="relative" rAng="0" ptsTypes="AA">
                                      <p:cBhvr>
                                        <p:cTn id="6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1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662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3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42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29167E-6 -2.59259E-6 L -2.29167E-6 0.25 " pathEditMode="relative" rAng="0" ptsTypes="AA">
                                      <p:cBhvr>
                                        <p:cTn id="6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7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668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9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0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1.66667E-6 -0.25 " pathEditMode="relative" rAng="0" ptsTypes="AA">
                                      <p:cBhvr>
                                        <p:cTn id="6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3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74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5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08333E-6 2.22222E-6 L 2.08333E-6 -0.25 " pathEditMode="relative" rAng="0" ptsTypes="AA">
                                      <p:cBhvr>
                                        <p:cTn id="6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9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680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1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2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8.33333E-7 2.96296E-6 L -8.33333E-7 -0.25 " pathEditMode="relative" rAng="0" ptsTypes="AA">
                                      <p:cBhvr>
                                        <p:cTn id="6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85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686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7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8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54167E-6 0 L 3.54167E-6 -0.25 " pathEditMode="relative" rAng="0" ptsTypes="AA">
                                      <p:cBhvr>
                                        <p:cTn id="6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69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3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4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2.59259E-6 L 3.125E-6 -0.25 " pathEditMode="relative" rAng="0" ptsTypes="AA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7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698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9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7 2.22222E-6 L 4.16667E-7 -0.25 " pathEditMode="relative" rAng="0" ptsTypes="AA">
                                      <p:cBhvr>
                                        <p:cTn id="7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3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704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08333E-6 4.81481E-6 L 2.08333E-6 -0.25 " pathEditMode="relative" rAng="0" ptsTypes="AA">
                                      <p:cBhvr>
                                        <p:cTn id="70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9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71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1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6.25E-7 4.07407E-6 L -6.25E-7 -0.25 " pathEditMode="relative" rAng="0" ptsTypes="AA">
                                      <p:cBhvr>
                                        <p:cTn id="7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15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71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7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8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45833E-6 -1.48148E-6 L -1.45833E-6 -0.25 " pathEditMode="relative" rAng="0" ptsTypes="AA">
                                      <p:cBhvr>
                                        <p:cTn id="7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722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3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3.33333E-6 3.7037E-7 L -3.33333E-6 -0.25 " pathEditMode="relative" rAng="0" ptsTypes="AA">
                                      <p:cBhvr>
                                        <p:cTn id="7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7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728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9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0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2.22222E-6 L -2.5E-6 -0.25 " pathEditMode="relative" rAng="0" ptsTypes="AA">
                                      <p:cBhvr>
                                        <p:cTn id="73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3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734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35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6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16667E-6 -1.85185E-6 L -4.16667E-6 -0.25 " pathEditMode="relative" rAng="0" ptsTypes="AA">
                                      <p:cBhvr>
                                        <p:cTn id="7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9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0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1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2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54167E-6 2.22222E-6 L -3.54167E-6 -0.25 " pathEditMode="relative" rAng="0" ptsTypes="AA">
                                      <p:cBhvr>
                                        <p:cTn id="7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45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746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7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5E-6 4.07407E-6 L -2.5E-6 -0.25 " pathEditMode="relative" rAng="0" ptsTypes="AA">
                                      <p:cBhvr>
                                        <p:cTn id="75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1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752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3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4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2.08333E-6 3.7037E-7 L 2.08333E-6 -0.25 " pathEditMode="relative" rAng="0" ptsTypes="AA">
                                      <p:cBhvr>
                                        <p:cTn id="75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7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758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9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0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2.96296E-6 L 0 -0.25 " pathEditMode="relative" rAng="0" ptsTypes="AA">
                                      <p:cBhvr>
                                        <p:cTn id="7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3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764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5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6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4.375E-6 0 L 4.375E-6 -0.25 " pathEditMode="relative" rAng="0" ptsTypes="AA">
                                      <p:cBhvr>
                                        <p:cTn id="76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9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770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1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2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6.25E-7 2.96296E-6 L 6.25E-7 -0.25 " pathEditMode="relative" rAng="0" ptsTypes="AA">
                                      <p:cBhvr>
                                        <p:cTn id="77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75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776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7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8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5.55112E-17 -4.07407E-6 L 5.55112E-17 -0.25 " pathEditMode="relative" rAng="0" ptsTypes="AA">
                                      <p:cBhvr>
                                        <p:cTn id="78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1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782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3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2.5E-6 1.11111E-6 L 2.5E-6 -0.25 " pathEditMode="relative" rAng="0" ptsTypes="AA">
                                      <p:cBhvr>
                                        <p:cTn id="78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7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788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9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875E-6 -2.22222E-6 L 1.875E-6 -0.25 " pathEditMode="relative" rAng="0" ptsTypes="AA">
                                      <p:cBhvr>
                                        <p:cTn id="79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3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794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5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6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5E-6 -3.7037E-7 L 5E-6 -0.25 " pathEditMode="relative" rAng="0" ptsTypes="AA">
                                      <p:cBhvr>
                                        <p:cTn id="7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9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800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1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2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1.04167E-6 -3.33333E-6 L -1.04167E-6 -0.25 " pathEditMode="relative" rAng="0" ptsTypes="AA">
                                      <p:cBhvr>
                                        <p:cTn id="80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05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806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7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8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6.25E-7 2.96296E-6 L -6.25E-7 -0.25 " pathEditMode="relative" rAng="0" ptsTypes="AA">
                                      <p:cBhvr>
                                        <p:cTn id="8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1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812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8.33333E-7 4.44444E-6 L 8.33333E-7 -0.25 " pathEditMode="relative" rAng="0" ptsTypes="AA">
                                      <p:cBhvr>
                                        <p:cTn id="81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7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818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9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70833E-6 1.11022E-16 L -2.70833E-6 -0.25 " pathEditMode="relative" rAng="0" ptsTypes="AA">
                                      <p:cBhvr>
                                        <p:cTn id="82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3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82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2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2.08333E-6 1.48148E-6 L 2.08333E-6 -0.25 " pathEditMode="relative" rAng="0" ptsTypes="AA">
                                      <p:cBhvr>
                                        <p:cTn id="82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9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830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1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2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4.375E-6 4.81481E-6 L 4.375E-6 -0.25 " pathEditMode="relative" rAng="0" ptsTypes="AA">
                                      <p:cBhvr>
                                        <p:cTn id="83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35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83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7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8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6.25E-7 -4.81481E-6 L -6.25E-7 -0.25 " pathEditMode="relative" rAng="0" ptsTypes="AA">
                                      <p:cBhvr>
                                        <p:cTn id="84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1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842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3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4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2.08333E-7 4.81481E-6 L -2.08333E-7 -0.25 " pathEditMode="relative" rAng="0" ptsTypes="AA">
                                      <p:cBhvr>
                                        <p:cTn id="8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7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848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0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8.33333E-7 3.7037E-7 L 8.33333E-7 -0.25 " pathEditMode="relative" rAng="0" ptsTypes="AA">
                                      <p:cBhvr>
                                        <p:cTn id="85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3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854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5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6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4.81481E-6 L -1.04167E-6 -0.25 " pathEditMode="relative" rAng="0" ptsTypes="AA">
                                      <p:cBhvr>
                                        <p:cTn id="85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9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86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1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2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3.33333E-6 1.85185E-6 L 3.33333E-6 -0.25 " pathEditMode="relative" rAng="0" ptsTypes="AA">
                                      <p:cBhvr>
                                        <p:cTn id="86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65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866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7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8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3.75E-6 -2.59259E-6 L 3.75E-6 -0.25 " pathEditMode="relative" rAng="0" ptsTypes="AA">
                                      <p:cBhvr>
                                        <p:cTn id="87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1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872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3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4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2.70833E-6 7.40741E-7 L 2.70833E-6 -0.25 " pathEditMode="relative" rAng="0" ptsTypes="AA">
                                      <p:cBhvr>
                                        <p:cTn id="87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7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878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9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0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4.375E-6 7.40741E-7 L -4.375E-6 -0.25 " pathEditMode="relative" rAng="0" ptsTypes="AA">
                                      <p:cBhvr>
                                        <p:cTn id="88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3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884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85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1.25E-6 4.44444E-6 L 1.25E-6 -0.25 " pathEditMode="relative" rAng="0" ptsTypes="AA">
                                      <p:cBhvr>
                                        <p:cTn id="88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9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890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91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2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3" fill="hold" nodeType="clickPar">
                      <p:stCondLst>
                        <p:cond delay="indefinite"/>
                      </p:stCondLst>
                      <p:childTnLst>
                        <p:par>
                          <p:cTn id="8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5" presetID="15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6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9" dur="6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6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5" dur="6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6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9" dur="6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6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6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600" decel="100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7" dur="600" decel="100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6" dur="6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7" dur="6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8" dur="6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9" dur="6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7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0" dur="600" decel="100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1" dur="600" decel="100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4" dur="600" decel="100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5" dur="600" decel="100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8" dur="600" decel="100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9" dur="600" decel="100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6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5" dur="6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8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0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72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4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76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8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9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380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3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4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5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8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8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9" fill="hold" nodeType="clickPar">
                      <p:stCondLst>
                        <p:cond delay="indefinite"/>
                      </p:stCondLst>
                      <p:childTnLst>
                        <p:par>
                          <p:cTn id="13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4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5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843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8438" name="Text Box 11"/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1843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</Template>
  <TotalTime>54</TotalTime>
  <Words>30</Words>
  <Application>Microsoft Office PowerPoint</Application>
  <PresentationFormat>Panorámica</PresentationFormat>
  <Paragraphs>16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luis vicente</dc:creator>
  <cp:lastModifiedBy>colacho</cp:lastModifiedBy>
  <cp:revision>18</cp:revision>
  <dcterms:created xsi:type="dcterms:W3CDTF">2017-07-04T18:37:25Z</dcterms:created>
  <dcterms:modified xsi:type="dcterms:W3CDTF">2017-08-27T20:03:09Z</dcterms:modified>
  <cp:contentStatus/>
</cp:coreProperties>
</file>