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8" r:id="rId4"/>
    <p:sldId id="269" r:id="rId5"/>
    <p:sldId id="270" r:id="rId6"/>
    <p:sldId id="271" r:id="rId7"/>
    <p:sldId id="273" r:id="rId8"/>
    <p:sldId id="274" r:id="rId9"/>
    <p:sldId id="278" r:id="rId10"/>
    <p:sldId id="279" r:id="rId11"/>
    <p:sldId id="280" r:id="rId12"/>
    <p:sldId id="282" r:id="rId13"/>
    <p:sldId id="284" r:id="rId14"/>
    <p:sldId id="286" r:id="rId15"/>
    <p:sldId id="287" r:id="rId16"/>
    <p:sldId id="288" r:id="rId17"/>
    <p:sldId id="289" r:id="rId18"/>
    <p:sldId id="292" r:id="rId19"/>
    <p:sldId id="294" r:id="rId20"/>
    <p:sldId id="295" r:id="rId21"/>
    <p:sldId id="297" r:id="rId22"/>
    <p:sldId id="298" r:id="rId23"/>
    <p:sldId id="300" r:id="rId24"/>
    <p:sldId id="302" r:id="rId25"/>
    <p:sldId id="306" r:id="rId26"/>
    <p:sldId id="313" r:id="rId27"/>
    <p:sldId id="314" r:id="rId28"/>
    <p:sldId id="315" r:id="rId29"/>
    <p:sldId id="317" r:id="rId30"/>
    <p:sldId id="319" r:id="rId31"/>
    <p:sldId id="320" r:id="rId32"/>
    <p:sldId id="323" r:id="rId33"/>
    <p:sldId id="324" r:id="rId34"/>
    <p:sldId id="326" r:id="rId35"/>
    <p:sldId id="327" r:id="rId36"/>
    <p:sldId id="328" r:id="rId37"/>
    <p:sldId id="330" r:id="rId38"/>
    <p:sldId id="331" r:id="rId39"/>
    <p:sldId id="336" r:id="rId40"/>
    <p:sldId id="338" r:id="rId41"/>
    <p:sldId id="339" r:id="rId42"/>
    <p:sldId id="340" r:id="rId43"/>
    <p:sldId id="343" r:id="rId44"/>
    <p:sldId id="344" r:id="rId45"/>
    <p:sldId id="350" r:id="rId46"/>
    <p:sldId id="351" r:id="rId47"/>
    <p:sldId id="353" r:id="rId48"/>
    <p:sldId id="354" r:id="rId49"/>
    <p:sldId id="356" r:id="rId50"/>
    <p:sldId id="360" r:id="rId51"/>
    <p:sldId id="361" r:id="rId52"/>
    <p:sldId id="362" r:id="rId53"/>
    <p:sldId id="366" r:id="rId54"/>
    <p:sldId id="367" r:id="rId55"/>
    <p:sldId id="373" r:id="rId56"/>
    <p:sldId id="375" r:id="rId57"/>
    <p:sldId id="376" r:id="rId58"/>
    <p:sldId id="387" r:id="rId59"/>
    <p:sldId id="389" r:id="rId60"/>
    <p:sldId id="386" r:id="rId61"/>
    <p:sldId id="390" r:id="rId62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g87Vp1eAf+D9L+nlqhFbw==" hashData="mV1qlk+LjM3Zzf0s/molP9ncOm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2" autoAdjust="0"/>
    <p:restoredTop sz="94705" autoAdjust="0"/>
  </p:normalViewPr>
  <p:slideViewPr>
    <p:cSldViewPr>
      <p:cViewPr>
        <p:scale>
          <a:sx n="60" d="100"/>
          <a:sy n="60" d="100"/>
        </p:scale>
        <p:origin x="-1266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95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8E2217-A7EE-445E-A11F-4FEA5C778310}" type="datetimeFigureOut">
              <a:rPr lang="en-US"/>
              <a:pPr>
                <a:defRPr/>
              </a:pPr>
              <a:t>8/21/2014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D528D-300D-4726-BE67-8F7558FB4F4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E987E8-790E-47E5-822C-6064681C665C}" type="datetimeFigureOut">
              <a:rPr lang="en-US"/>
              <a:pPr>
                <a:defRPr/>
              </a:pPr>
              <a:t>8/21/2014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77121-6F90-47EA-856F-4F73E78A8DD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997153-8864-4BD5-8988-395339FF593D}" type="datetimeFigureOut">
              <a:rPr lang="en-US"/>
              <a:pPr>
                <a:defRPr/>
              </a:pPr>
              <a:t>8/21/2014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2E1F0-AA26-45B7-9057-CDC26BC9882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69217-C79D-4975-B1AD-339D69248089}" type="datetimeFigureOut">
              <a:rPr lang="en-US"/>
              <a:pPr>
                <a:defRPr/>
              </a:pPr>
              <a:t>8/21/2014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CC6E19-E725-4EC4-BA38-625622F9140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AEBF0-7900-4CAE-887A-92FC857037AD}" type="datetimeFigureOut">
              <a:rPr lang="en-US"/>
              <a:pPr>
                <a:defRPr/>
              </a:pPr>
              <a:t>8/21/2014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6DC13-50BE-47E3-AA8D-CE404C7DD8E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09A7F-D7C4-4A6C-A596-FE63E4434625}" type="datetimeFigureOut">
              <a:rPr lang="en-US"/>
              <a:pPr>
                <a:defRPr/>
              </a:pPr>
              <a:t>8/21/2014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40B3CF-EF5C-4669-9FCE-FC2DB1219A7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A6836F-F1AE-4FB9-842A-92A54D8FA946}" type="datetimeFigureOut">
              <a:rPr lang="en-US"/>
              <a:pPr>
                <a:defRPr/>
              </a:pPr>
              <a:t>8/21/2014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61685-1E88-4250-924A-DD884C88B55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8E2971-731E-4968-AA94-9700B557FEAC}" type="datetimeFigureOut">
              <a:rPr lang="en-US"/>
              <a:pPr>
                <a:defRPr/>
              </a:pPr>
              <a:t>8/21/2014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69DB3-7149-4FB1-9361-1F0874ACC6E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EAAA2-A9AB-4A45-BC0F-7EE2C484CA86}" type="datetimeFigureOut">
              <a:rPr lang="en-US"/>
              <a:pPr>
                <a:defRPr/>
              </a:pPr>
              <a:t>8/21/2014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5015AA-BB61-4B8A-9EBF-45441DB58CE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52FB2-CD09-4CD2-A9C1-3ACF5EFF43F7}" type="datetimeFigureOut">
              <a:rPr lang="en-US"/>
              <a:pPr>
                <a:defRPr/>
              </a:pPr>
              <a:t>8/21/2014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B8C1FB-AAE4-442C-99CB-6FE98CC7D25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53542-858E-4685-9BC0-A9E68A7445D6}" type="datetimeFigureOut">
              <a:rPr lang="en-US"/>
              <a:pPr>
                <a:defRPr/>
              </a:pPr>
              <a:t>8/21/2014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5AD62-0BD2-447D-A203-893EA089AD7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DED3AD-0EA0-447F-BF97-2610F02EB4C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  <a:endParaRPr lang="en-US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  <a:endParaRPr lang="en-US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7883865-5005-4C29-A22B-0861FCF5FF60}" type="datetimeFigureOut">
              <a:rPr lang="en-US"/>
              <a:pPr>
                <a:defRPr/>
              </a:pPr>
              <a:t>8/21/2014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017BEEA-5AD1-4386-903B-0EA77D3303D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03FD404-4E11-4932-B994-F7EFA6317260}" type="slidenum">
              <a:rPr lang="es-ES_tradnl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27914_508094365948754_244175239_n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ndAc>
      <p:stSnd>
        <p:snd r:embed="rId2" name="Linda Ronstadt -Love Me Tender(1978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154467_514847611940096_1184562867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7038" y="0"/>
            <a:ext cx="57483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485483_502886373136220_1707623497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526298_505883092836548_1073290122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4413" y="0"/>
            <a:ext cx="71135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526525_505941442830713_777599194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1325" y="0"/>
            <a:ext cx="8261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526894_514807021944155_698242239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1975" y="0"/>
            <a:ext cx="5480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532099_503915029700021_1934648052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41400"/>
            <a:ext cx="9144000" cy="477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551091_504875422937315_762545576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1838" y="0"/>
            <a:ext cx="5140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555016_503500429741481_1063071485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555597_515856945172496_486446952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6038"/>
            <a:ext cx="9144000" cy="676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563583_516266615131529_74515003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3038" y="0"/>
            <a:ext cx="6257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599736_518706538220870_94830422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063" y="0"/>
            <a:ext cx="8397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971071_515309401893917_1372641172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988715_515867825171408_38287457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4625" y="0"/>
            <a:ext cx="6253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993701_516429335115257_634570806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0075"/>
            <a:ext cx="9144000" cy="56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998795_507431009348423_1411886588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999981_511307252294132_801529572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55700" y="0"/>
            <a:ext cx="6831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1000572_504953906262800_1438691314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875" y="0"/>
            <a:ext cx="8602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1002629_515456595212531_1258004807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25" y="0"/>
            <a:ext cx="8412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1005113_508879529203571_1866128629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5738"/>
            <a:ext cx="9144000" cy="648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1011649_510384515719739_42594026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3563" y="0"/>
            <a:ext cx="80152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1146449_505095712915286_684459349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1148951_503507333074124_1120444830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1173906_507307939360730_1100256029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1175599_506116742813183_373573916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75" y="0"/>
            <a:ext cx="9112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1176282_505585362866321_1993830442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6538" y="0"/>
            <a:ext cx="61293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1176345_508878749203649_1835610893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1185182_506512502773607_777692424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8600" y="0"/>
            <a:ext cx="61452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1185491_508487355909455_1332505513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32000" y="0"/>
            <a:ext cx="508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1185544_506511716107019_1976014917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1186005_503918453033012_2072453605_n.pn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0"/>
            <a:ext cx="9070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1209300_507097222715135_1323659863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31800"/>
            <a:ext cx="9144000" cy="599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1229928_506574926100698_1010902919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0050" y="0"/>
            <a:ext cx="5803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1230099_517342755023915_572789306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13" y="0"/>
            <a:ext cx="90439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1231192_503913463033511_547755797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1233631_507355259355998_1568390088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1234003_516390825119108_1644485739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363"/>
            <a:ext cx="9144000" cy="613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1234744_504511082973749_1039479307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9438" y="0"/>
            <a:ext cx="5445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1234966_503317416426449_1916489945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1235077_515453031879554_1400791968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9088" y="0"/>
            <a:ext cx="8504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1235202_507031259388398_638370156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1235463_506950566063134_1278013202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2488" y="0"/>
            <a:ext cx="4897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 descr="1235503_511308302294027_1494640313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63738" y="0"/>
            <a:ext cx="52149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1236346_504875652937292_146951487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850" y="0"/>
            <a:ext cx="8242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 descr="1236356_514847278606796_1548033798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6650" y="0"/>
            <a:ext cx="6869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 descr="1236618_506913816066809_1488628262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1236768_504873972937460_1972309366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1236855_510943162330541_1819663333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041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1236967_513793815378809_1242348111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 descr="1237127_506910142733843_1552991088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65150"/>
            <a:ext cx="9144000" cy="572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 descr="1237592_513063688785155_2056901411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575"/>
            <a:ext cx="9144000" cy="654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 descr="1238163_515458118545712_507221014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525"/>
            <a:ext cx="9144000" cy="683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 descr="1238714_516429778448546_982145939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1713" y="0"/>
            <a:ext cx="4600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 descr="1239545_508484015909789_176573326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16113" y="0"/>
            <a:ext cx="53101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 descr="1239601_503555783069279_1868012720_n.pn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6125" y="0"/>
            <a:ext cx="5111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 descr="1239700_510401615718029_165278741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" descr="1378542_519483564809834_1569763003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8300"/>
            <a:ext cx="9144000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" descr="1380048_518867638204760_1324857886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 descr="1374855_519999824758208_719314105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mour-tendresse-que-du-bonheur°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Amour-tendresse-que-du-bonheur°</Template>
  <TotalTime>4</TotalTime>
  <Words>60</Words>
  <Application>Microsoft Office PowerPoint</Application>
  <PresentationFormat>Presentación en pantalla (4:3)</PresentationFormat>
  <Paragraphs>28</Paragraphs>
  <Slides>60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4" baseType="lpstr">
      <vt:lpstr>Arial</vt:lpstr>
      <vt:lpstr>Calibri</vt:lpstr>
      <vt:lpstr>Amour-tendresse-que-du-bonheur°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Rerçu de Henri Mairlot le 3/12/2013</dc:description>
  <cp:lastModifiedBy>JOSE LUIS</cp:lastModifiedBy>
  <cp:revision>1</cp:revision>
  <dcterms:created xsi:type="dcterms:W3CDTF">2014-08-21T08:46:30Z</dcterms:created>
  <dcterms:modified xsi:type="dcterms:W3CDTF">2014-08-21T08:50:55Z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000800303b000000000001024140</vt:lpwstr>
  </property>
</Properties>
</file>