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+zOguFxld6I3n9iVZNF5w==" hashData="xgWIJl5OEjWXs+tRh+WHCNALU5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4660"/>
  </p:normalViewPr>
  <p:slideViewPr>
    <p:cSldViewPr>
      <p:cViewPr varScale="1">
        <p:scale>
          <a:sx n="69" d="100"/>
          <a:sy n="69" d="100"/>
        </p:scale>
        <p:origin x="-5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E52750-35E4-4C4E-997B-0B004186941E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6DB85-B9A6-4BCD-95ED-4B3CAE27893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944018"/>
      </p:ext>
    </p:extLst>
  </p:cSld>
  <p:clrMapOvr>
    <a:masterClrMapping/>
  </p:clrMapOvr>
  <p:transition spd="slow" advClick="0" advTm="16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D0BDF-EF72-46F1-8D37-1B2D14DE71B0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2FAC8-DDB6-4BD9-A6A3-81744EFE2AC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96389961"/>
      </p:ext>
    </p:extLst>
  </p:cSld>
  <p:clrMapOvr>
    <a:masterClrMapping/>
  </p:clrMapOvr>
  <p:transition spd="slow" advClick="0" advTm="16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CB573-553C-4263-94D2-E00836117CB9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63BA8-5C7E-49B3-9E2F-9400BAC1305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9396867"/>
      </p:ext>
    </p:extLst>
  </p:cSld>
  <p:clrMapOvr>
    <a:masterClrMapping/>
  </p:clrMapOvr>
  <p:transition spd="slow" advClick="0" advTm="16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7ABBB-A844-4599-BC7C-9081B3B10111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C96FD-6D18-4486-A519-49C8041EFE5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5753472"/>
      </p:ext>
    </p:extLst>
  </p:cSld>
  <p:clrMapOvr>
    <a:masterClrMapping/>
  </p:clrMapOvr>
  <p:transition spd="slow" advClick="0" advTm="16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A7658-573A-4F41-A4ED-550DDD4809A2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8889D-C920-4A95-8CDA-B30A98D5442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30263024"/>
      </p:ext>
    </p:extLst>
  </p:cSld>
  <p:clrMapOvr>
    <a:masterClrMapping/>
  </p:clrMapOvr>
  <p:transition spd="slow" advClick="0" advTm="16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B4743-A67F-4EDF-85E2-86349447BB06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BA426-3E01-4D23-92C7-FA0C6D05AEF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77743185"/>
      </p:ext>
    </p:extLst>
  </p:cSld>
  <p:clrMapOvr>
    <a:masterClrMapping/>
  </p:clrMapOvr>
  <p:transition spd="slow" advClick="0" advTm="16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F8E3D-8DAB-4B98-AB70-41A867A498C3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6661E-0D4B-40F1-8BE6-B065143ECA9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08562597"/>
      </p:ext>
    </p:extLst>
  </p:cSld>
  <p:clrMapOvr>
    <a:masterClrMapping/>
  </p:clrMapOvr>
  <p:transition spd="slow" advClick="0" advTm="16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48B031-2BE4-4B4B-AB6C-DC77F412A6C2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7AC24-0E78-4527-AA78-FBB6C2E8FF0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0486704"/>
      </p:ext>
    </p:extLst>
  </p:cSld>
  <p:clrMapOvr>
    <a:masterClrMapping/>
  </p:clrMapOvr>
  <p:transition spd="slow" advClick="0" advTm="16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8BC48-9654-4CD2-A412-3EE153CB7F54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C1C19-F83E-495A-9ACA-3E674DF72BA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45358198"/>
      </p:ext>
    </p:extLst>
  </p:cSld>
  <p:clrMapOvr>
    <a:masterClrMapping/>
  </p:clrMapOvr>
  <p:transition spd="slow" advClick="0" advTm="16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56893-3C34-4708-A2E4-2F0861813D72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DE023-364F-4E54-83C3-82B2F81D260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14089207"/>
      </p:ext>
    </p:extLst>
  </p:cSld>
  <p:clrMapOvr>
    <a:masterClrMapping/>
  </p:clrMapOvr>
  <p:transition spd="slow" advClick="0" advTm="16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AF3CE-72F7-4C01-8B53-C932E829FDE6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F106B-EF64-407C-AFF4-9F9FE43245DC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66308169"/>
      </p:ext>
    </p:extLst>
  </p:cSld>
  <p:clrMapOvr>
    <a:masterClrMapping/>
  </p:clrMapOvr>
  <p:transition spd="slow" advClick="0" advTm="16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8299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1A61EE-D442-4C2D-B001-F4AA16FEFD88}" type="datetimeFigureOut">
              <a:rPr lang="pl-PL"/>
              <a:pPr>
                <a:defRPr/>
              </a:pPr>
              <a:t>2020-04-01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AA56D2-8343-4814-9346-EAD2D389CAF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6000">
    <p:newsflash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26" Type="http://schemas.openxmlformats.org/officeDocument/2006/relationships/image" Target="../media/image30.jpeg"/><Relationship Id="rId3" Type="http://schemas.openxmlformats.org/officeDocument/2006/relationships/image" Target="../media/image7.jpeg"/><Relationship Id="rId21" Type="http://schemas.openxmlformats.org/officeDocument/2006/relationships/image" Target="../media/image25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5" Type="http://schemas.openxmlformats.org/officeDocument/2006/relationships/image" Target="../media/image29.jpeg"/><Relationship Id="rId2" Type="http://schemas.openxmlformats.org/officeDocument/2006/relationships/image" Target="../media/image6.jpeg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24" Type="http://schemas.openxmlformats.org/officeDocument/2006/relationships/image" Target="../media/image28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23" Type="http://schemas.openxmlformats.org/officeDocument/2006/relationships/image" Target="../media/image27.jpe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Relationship Id="rId22" Type="http://schemas.openxmlformats.org/officeDocument/2006/relationships/image" Target="../media/image2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13" Type="http://schemas.openxmlformats.org/officeDocument/2006/relationships/image" Target="../media/image42.jpeg"/><Relationship Id="rId18" Type="http://schemas.openxmlformats.org/officeDocument/2006/relationships/image" Target="../media/image47.jpeg"/><Relationship Id="rId3" Type="http://schemas.openxmlformats.org/officeDocument/2006/relationships/image" Target="../media/image32.jpeg"/><Relationship Id="rId21" Type="http://schemas.openxmlformats.org/officeDocument/2006/relationships/image" Target="../media/image50.jpeg"/><Relationship Id="rId7" Type="http://schemas.openxmlformats.org/officeDocument/2006/relationships/image" Target="../media/image36.jpeg"/><Relationship Id="rId12" Type="http://schemas.openxmlformats.org/officeDocument/2006/relationships/image" Target="../media/image41.jpeg"/><Relationship Id="rId17" Type="http://schemas.openxmlformats.org/officeDocument/2006/relationships/image" Target="../media/image46.jpeg"/><Relationship Id="rId2" Type="http://schemas.openxmlformats.org/officeDocument/2006/relationships/image" Target="../media/image31.jpeg"/><Relationship Id="rId16" Type="http://schemas.openxmlformats.org/officeDocument/2006/relationships/image" Target="../media/image45.jpeg"/><Relationship Id="rId20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5" Type="http://schemas.openxmlformats.org/officeDocument/2006/relationships/image" Target="../media/image44.jpeg"/><Relationship Id="rId23" Type="http://schemas.openxmlformats.org/officeDocument/2006/relationships/image" Target="../media/image52.jpeg"/><Relationship Id="rId10" Type="http://schemas.openxmlformats.org/officeDocument/2006/relationships/image" Target="../media/image39.jpeg"/><Relationship Id="rId19" Type="http://schemas.openxmlformats.org/officeDocument/2006/relationships/image" Target="../media/image48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Relationship Id="rId14" Type="http://schemas.openxmlformats.org/officeDocument/2006/relationships/image" Target="../media/image43.jpeg"/><Relationship Id="rId22" Type="http://schemas.openxmlformats.org/officeDocument/2006/relationships/image" Target="../media/image5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13" Type="http://schemas.openxmlformats.org/officeDocument/2006/relationships/image" Target="../media/image64.jpeg"/><Relationship Id="rId18" Type="http://schemas.openxmlformats.org/officeDocument/2006/relationships/image" Target="../media/image69.jpeg"/><Relationship Id="rId26" Type="http://schemas.openxmlformats.org/officeDocument/2006/relationships/image" Target="../media/image77.jpeg"/><Relationship Id="rId3" Type="http://schemas.openxmlformats.org/officeDocument/2006/relationships/image" Target="../media/image54.jpeg"/><Relationship Id="rId21" Type="http://schemas.openxmlformats.org/officeDocument/2006/relationships/image" Target="../media/image72.jpeg"/><Relationship Id="rId7" Type="http://schemas.openxmlformats.org/officeDocument/2006/relationships/image" Target="../media/image58.jpeg"/><Relationship Id="rId12" Type="http://schemas.openxmlformats.org/officeDocument/2006/relationships/image" Target="../media/image63.jpeg"/><Relationship Id="rId17" Type="http://schemas.openxmlformats.org/officeDocument/2006/relationships/image" Target="../media/image68.jpeg"/><Relationship Id="rId25" Type="http://schemas.openxmlformats.org/officeDocument/2006/relationships/image" Target="../media/image76.jpeg"/><Relationship Id="rId2" Type="http://schemas.openxmlformats.org/officeDocument/2006/relationships/image" Target="../media/image53.jpeg"/><Relationship Id="rId16" Type="http://schemas.openxmlformats.org/officeDocument/2006/relationships/image" Target="../media/image67.jpeg"/><Relationship Id="rId20" Type="http://schemas.openxmlformats.org/officeDocument/2006/relationships/image" Target="../media/image71.jpeg"/><Relationship Id="rId29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11" Type="http://schemas.openxmlformats.org/officeDocument/2006/relationships/image" Target="../media/image62.jpeg"/><Relationship Id="rId24" Type="http://schemas.openxmlformats.org/officeDocument/2006/relationships/image" Target="../media/image75.jpeg"/><Relationship Id="rId32" Type="http://schemas.openxmlformats.org/officeDocument/2006/relationships/image" Target="../media/image83.jpeg"/><Relationship Id="rId5" Type="http://schemas.openxmlformats.org/officeDocument/2006/relationships/image" Target="../media/image56.jpeg"/><Relationship Id="rId15" Type="http://schemas.openxmlformats.org/officeDocument/2006/relationships/image" Target="../media/image66.jpeg"/><Relationship Id="rId23" Type="http://schemas.openxmlformats.org/officeDocument/2006/relationships/image" Target="../media/image74.jpeg"/><Relationship Id="rId28" Type="http://schemas.openxmlformats.org/officeDocument/2006/relationships/image" Target="../media/image79.jpeg"/><Relationship Id="rId10" Type="http://schemas.openxmlformats.org/officeDocument/2006/relationships/image" Target="../media/image61.jpeg"/><Relationship Id="rId19" Type="http://schemas.openxmlformats.org/officeDocument/2006/relationships/image" Target="../media/image70.jpeg"/><Relationship Id="rId31" Type="http://schemas.openxmlformats.org/officeDocument/2006/relationships/image" Target="../media/image82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Relationship Id="rId14" Type="http://schemas.openxmlformats.org/officeDocument/2006/relationships/image" Target="../media/image65.jpeg"/><Relationship Id="rId22" Type="http://schemas.openxmlformats.org/officeDocument/2006/relationships/image" Target="../media/image73.jpeg"/><Relationship Id="rId27" Type="http://schemas.openxmlformats.org/officeDocument/2006/relationships/image" Target="../media/image78.jpeg"/><Relationship Id="rId30" Type="http://schemas.openxmlformats.org/officeDocument/2006/relationships/image" Target="../media/image8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571604" y="1500174"/>
            <a:ext cx="5845575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63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0000"/>
                    </a:gs>
                    <a:gs pos="50000">
                      <a:schemeClr val="bg1"/>
                    </a:gs>
                    <a:gs pos="79000">
                      <a:srgbClr val="FF0000"/>
                    </a:gs>
                  </a:gsLst>
                  <a:lin ang="5400000"/>
                </a:gradFill>
                <a:latin typeface="Script MT Bold" pitchFamily="66" charset="0"/>
                <a:cs typeface="+mn-cs"/>
              </a:rPr>
              <a:t>Sunrise</a:t>
            </a:r>
            <a:r>
              <a:rPr lang="pl-PL" sz="6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0000"/>
                    </a:gs>
                    <a:gs pos="50000">
                      <a:schemeClr val="bg1"/>
                    </a:gs>
                    <a:gs pos="79000">
                      <a:srgbClr val="FF0000"/>
                    </a:gs>
                  </a:gsLst>
                  <a:lin ang="5400000"/>
                </a:gradFill>
                <a:latin typeface="Script MT Bold" pitchFamily="66" charset="0"/>
                <a:cs typeface="+mn-cs"/>
              </a:rPr>
              <a:t> and </a:t>
            </a:r>
            <a:r>
              <a:rPr lang="pl-PL" sz="6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0000"/>
                    </a:gs>
                    <a:gs pos="50000">
                      <a:schemeClr val="bg1"/>
                    </a:gs>
                    <a:gs pos="79000">
                      <a:srgbClr val="FF0000"/>
                    </a:gs>
                  </a:gsLst>
                  <a:lin ang="5400000"/>
                </a:gradFill>
                <a:latin typeface="Script MT Bold" pitchFamily="66" charset="0"/>
                <a:cs typeface="+mn-cs"/>
              </a:rPr>
              <a:t>sunset</a:t>
            </a:r>
            <a:endParaRPr lang="pl-PL" sz="6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FF0000"/>
                  </a:gs>
                  <a:gs pos="50000">
                    <a:schemeClr val="bg1"/>
                  </a:gs>
                  <a:gs pos="79000">
                    <a:srgbClr val="FF0000"/>
                  </a:gs>
                </a:gsLst>
                <a:lin ang="5400000"/>
              </a:gradFill>
              <a:latin typeface="Script MT Bold" pitchFamily="66" charset="0"/>
              <a:cs typeface="+mn-cs"/>
            </a:endParaRPr>
          </a:p>
        </p:txBody>
      </p:sp>
      <p:pic>
        <p:nvPicPr>
          <p:cNvPr id="1026" name="Picture 2" descr="C:\Users\dom\Desktop\Obrazek\Obrazki\1819843_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dom\Desktop\Obrazek\Obrazki\1819843_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C:\Users\dom\Desktop\Obrazek\Obrazki\1819843_0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0"/>
            <a:ext cx="2214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C:\Users\dom\Desktop\Obrazek\Obrazki\1819843_0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2357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7000">
    <p:newsflash/>
    <p:sndAc>
      <p:stSnd>
        <p:snd r:embed="rId2" name="12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6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31" presetID="5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dom\Desktop\Obrazek\Obrazki\Marc_Adamus_500px_sunlig-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C:\Users\dom\Desktop\Obrazek\Obrazki\Marc_Adamus_500px_sunlight_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C:\Users\dom\Desktop\Obrazek\Obrazki\Marc_Adamus_500px_sunlig-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dom\Desktop\Obrazek\Obrazki\Marc_Adamus_500px_sunlig-0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C:\Users\dom\Desktop\Obrazek\Obrazki\s1200_0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 descr="C:\Users\dom\Desktop\Obrazek\Obrazki\s1200_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2" descr="C:\Users\dom\Desktop\Obrazek\Obrazki\s1200_0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3" descr="C:\Users\dom\Desktop\Obrazek\Obrazki\s1200_03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14" descr="C:\Users\dom\Desktop\Obrazek\Obrazki\3131725_02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C:\Users\dom\Desktop\Obrazek\Obrazki\3131725_0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6" descr="C:\Users\dom\Desktop\rovena-voshod-v-oregone-gory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17" descr="D:\Wojtek\Prezentacje\CUDA NATURY\Inne\Sunrise and sunset\rovena-voshod-v-oregone-gory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18" descr="C:\Users\dom\Desktop\Grasslands_Mountains_450802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19" descr="D:\Wojtek\Prezentacje\CUDA NATURY\Inne\Sunrise and sunset\Grasslands_Mountains_450802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 descr="D:\Wojtek\Prezentacje\CUDA NATURY\Inne\Sunrise and sunset\thumb-1920-881927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 descr="D:\Wojtek\Prezentacje\CUDA NATURY\Inne\Sunrise and sunset\thumb-1920-881927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D:\Wojtek\Prezentacje\CUDA NATURY\Inne\Sunrise and sunset\thumb-1920-881927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 descr="C:\Users\dom\Desktop\Obrazek\Obrazki\13291447703_2567fe37c8_b_0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" descr="C:\Users\dom\Desktop\Obrazek\Obrazki\13291447703_2567fe37c8_b_01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" descr="C:\Users\dom\Desktop\Obrazek\Obrazki\13291447703_2567fe37c8_b_04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0"/>
            <a:ext cx="2214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 descr="C:\Users\dom\Desktop\Obrazek\Obrazki\13291447703_2567fe37c8_b_03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2357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 descr="C:\Users\dom\Desktop\Obrazek\Obrazki\2327913_02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3" descr="C:\Users\dom\Desktop\Obrazek\Obrazki\2327913_01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7" descr="C:\Users\dom\Desktop\Obrazek\Obrazki\2327913_04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0"/>
            <a:ext cx="2214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8" descr="C:\Users\dom\Desktop\Obrazek\Obrazki\2327913_03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2357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9" descr="D:\Wojtek\Prezentacje\CUDA NATURY\Inne\Sunrise and sunset\yellow-flowers-field-sunset-hill-mountain.jpe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9" descr="D:\Wojtek\Prezentacje\CUDA NATURY\Inne\Sunrise and sunset\yellow-flowers-field-sunset-hill-mountain.jpe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33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3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3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33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18" presetID="18" presetClass="entr" presetSubtype="9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33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33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3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6" dur="33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8" presetClass="entr" presetSubtype="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33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3200"/>
                            </p:stCondLst>
                            <p:childTnLst>
                              <p:par>
                                <p:cTn id="31" presetID="17" presetClass="exit" presetSubtype="4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50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69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27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31000"/>
                            </p:stCondLst>
                            <p:childTnLst>
                              <p:par>
                                <p:cTn id="79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35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89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7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8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7" presetClass="exit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49300"/>
                            </p:stCondLst>
                            <p:childTnLst>
                              <p:par>
                                <p:cTn id="111" presetID="17" presetClass="exit" presetSubtype="4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 nodeType="afterGroup">
                            <p:stCondLst>
                              <p:cond delay="56100"/>
                            </p:stCondLst>
                            <p:childTnLst>
                              <p:par>
                                <p:cTn id="154" presetID="17" presetClass="exit" presetSubtype="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 nodeType="afterGroup">
                            <p:stCondLst>
                              <p:cond delay="61700"/>
                            </p:stCondLst>
                            <p:childTnLst>
                              <p:par>
                                <p:cTn id="179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3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204" presetID="16" presetClass="entr" presetSubtype="26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6" dur="3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9" dur="3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dom\Desktop\Obrazek\Obrazki\01-2-2-1024x706_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C:\Users\dom\Desktop\Obrazek\Obrazki\01-2-2-1024x706_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C:\Users\dom\Desktop\Obrazek\Obrazki\zakat-gory-osen-3_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C:\Users\dom\Desktop\Obrazek\Obrazki\zakat-gory-osen-3_0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C:\Users\dom\Desktop\Obrazek\Obrazki\zakat-gory-ozero-listia--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 descr="C:\Users\dom\Desktop\Obrazek\Obrazki\zakat-gory-ozero-listia-os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 descr="D:\Wojtek\Prezentacje\CUDA NATURY\Inne\Sunrise and sunset\ticino-alpy-szwajcaria-slonca-jezioro-kanton-jesien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D:\Wojtek\Prezentacje\CUDA NATURY\Inne\Sunrise and sunset\ticino-alpy-szwajcaria-slonca-jezioro-kanton-jesien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 descr="C:\Users\dom\Desktop\Karkonosze-8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 descr="D:\Wojtek\Prezentacje\CUDA NATURY\Inne\Sunrise and sunset\Karkonosze-8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3" descr="C:\Users\dom\Desktop\Beautiful-autumn-landscape-mountains-forest-sunset_1920x1200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 descr="D:\Wojtek\Prezentacje\CUDA NATURY\Inne\Sunrise and sunset\Beautiful-autumn-landscape-mountains-forest-sunset_1920x1200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D:\Wojtek\Prezentacje\CUDA NATURY\Inne\Sunrise and sunset\indekst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D:\Wojtek\Prezentacje\CUDA NATURY\Inne\Sunrise and sunset\indekst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D:\Wojtek\Prezentacje\CUDA NATURY\Inne\Sunrise and sunset\indekst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 descr="C:\Users\dom\Desktop\Obrazek\Obrazki\3076543_02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5938"/>
            <a:ext cx="9144000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 descr="C:\Users\dom\Desktop\Obrazek\Obrazki\3076543_01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" descr="C:\Users\dom\Desktop\Obrazek\Obrazki\3076543_04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14938"/>
            <a:ext cx="9144000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6" descr="C:\Users\dom\Desktop\Obrazek\Obrazki\3076543_03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 descr="C:\Users\dom\Desktop\Obrazek\Obrazki\3076543_02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5938"/>
            <a:ext cx="9144000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" descr="C:\Users\dom\Desktop\Obrazek\Obrazki\3076543_01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" descr="C:\Users\dom\Desktop\Obrazek\Obrazki\3076543_04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14938"/>
            <a:ext cx="9144000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6" descr="C:\Users\dom\Desktop\Obrazek\Obrazki\3076543_03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7" descr="C:\Users\dom\Desktop\Obrazek\Obrazki\ce29ceae6f9dc70f0b63acae-02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5938"/>
            <a:ext cx="9144000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8" descr="C:\Users\dom\Desktop\Obrazek\Obrazki\ce29ceae6f9dc70f0b63acae077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9" descr="C:\Users\dom\Desktop\Obrazek\Obrazki\ce29ceae6f9dc70f0b63acae-04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14938"/>
            <a:ext cx="9144000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10" descr="C:\Users\dom\Desktop\Obrazek\Obrazki\ce29ceae6f9dc70f0b63acae-03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11" descr="D:\Wojtek\Prezentacje\CUDA NATURY\Inne\Sunrise and sunset\gory-andy-osen-vodoem-trava-doski-boloto-kusty-zakat-oblaka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11" descr="D:\Wojtek\Prezentacje\CUDA NATURY\Inne\Sunrise and sunset\gory-andy-osen-vodoem-trava-doski-boloto-kusty-zakat-oblaka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4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9" presetClass="exit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9" presetClass="exit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8300"/>
                            </p:stCondLst>
                            <p:childTnLst>
                              <p:par>
                                <p:cTn id="28" presetID="7" presetClass="entr" presetSubtype="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5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9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6600"/>
                            </p:stCondLst>
                            <p:childTnLst>
                              <p:par>
                                <p:cTn id="51" presetID="17" presetClass="exit" presetSubtype="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22900"/>
                            </p:stCondLst>
                            <p:childTnLst>
                              <p:par>
                                <p:cTn id="64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25900"/>
                            </p:stCondLst>
                            <p:childTnLst>
                              <p:par>
                                <p:cTn id="77" presetID="4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9" dur="33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84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37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41000"/>
                            </p:stCondLst>
                            <p:childTnLst>
                              <p:par>
                                <p:cTn id="94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45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 nodeType="afterGroup">
                            <p:stCondLst>
                              <p:cond delay="51000"/>
                            </p:stCondLst>
                            <p:childTnLst>
                              <p:par>
                                <p:cTn id="104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7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 nodeType="afterGroup">
                            <p:stCondLst>
                              <p:cond delay="59300"/>
                            </p:stCondLst>
                            <p:childTnLst>
                              <p:par>
                                <p:cTn id="130" presetID="17" presetClass="exit" presetSubtype="10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8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8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8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8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7" presetClass="exit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8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8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37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8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8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8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8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8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66400"/>
                            </p:stCondLst>
                            <p:childTnLst>
                              <p:par>
                                <p:cTn id="191" presetID="17" presetClass="exit" presetSubtype="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2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xit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3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4" dur="2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3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3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7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 nodeType="afterGroup">
                            <p:stCondLst>
                              <p:cond delay="72000"/>
                            </p:stCondLst>
                            <p:childTnLst>
                              <p:par>
                                <p:cTn id="22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3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3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3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3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3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3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3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0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 nodeType="afterGroup">
                            <p:stCondLst>
                              <p:cond delay="74300"/>
                            </p:stCondLst>
                            <p:childTnLst>
                              <p:par>
                                <p:cTn id="265" presetID="16" presetClass="entr" presetSubtype="4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7" dur="3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6" presetClass="entr" presetSubtype="2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0" dur="3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2" name="Picture 12" descr="C:\Users\dom\Desktop\Obrazek\Obrazki\2268653_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3" descr="C:\Users\dom\Desktop\Obrazek\Obrazki\2268653_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4" descr="C:\Users\dom\Desktop\Obrazek\Obrazki\2268653_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15" descr="C:\Users\dom\Desktop\Obrazek\Obrazki\2268653_0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16" descr="C:\Users\dom\Desktop\Obrazek\Obrazki\2744550_0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17" descr="C:\Users\dom\Desktop\Obrazek\Obrazki\2744550_0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18" descr="C:\Users\dom\Desktop\Obrazek\Obrazki\2267016_04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19" descr="C:\Users\dom\Desktop\Obrazek\Obrazki\2267016_0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20" descr="C:\Users\dom\Desktop\Obrazek\Obrazki\2267016_02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1" descr="C:\Users\dom\Desktop\Obrazek\Obrazki\2267016_03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2" descr="C:\Users\dom\Desktop\Obrazek\Obrazki\stock-photo-248628397_04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3" descr="C:\Users\dom\Desktop\Obrazek\Obrazki\stock-photo-248628397_01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4" descr="C:\Users\dom\Desktop\Obrazek\Obrazki\stock-photo-248628397_02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5" descr="C:\Users\dom\Desktop\Obrazek\Obrazki\stock-photo-248628397_03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6" descr="D:\Wojtek\Prezentacje\CUDA NATURY\Inne\Sunrise and sunset\794210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27" descr="C:\Users\dom\Desktop\Obrazek\Obrazki\2602356_0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5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28" descr="C:\Users\dom\Desktop\Obrazek\Obrazki\2602356_01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5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30" descr="C:\Users\dom\Desktop\Obrazek\Obrazki\1687979_04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31" descr="C:\Users\dom\Desktop\Obrazek\Obrazki\1687979_01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32" descr="C:\Users\dom\Desktop\Obrazek\Obrazki\1687979_02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33" descr="C:\Users\dom\Desktop\Obrazek\Obrazki\1687979_03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34" descr="C:\Users\dom\Desktop\Obrazek\Obrazki\thumb-1920-936892_04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35" descr="C:\Users\dom\Desktop\Obrazek\Obrazki\thumb-1920-936892_01.jpg"/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36" descr="C:\Users\dom\Desktop\Obrazek\Obrazki\thumb-1920-936892_02.jp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37" descr="C:\Users\dom\Desktop\Obrazek\Obrazki\thumb-1920-936892_03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38" descr="C:\Users\dom\Desktop\Obrazek\Obrazki\nature-1583036635312-440-04.jp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39" descr="C:\Users\dom\Desktop\Obrazek\Obrazki\nature-1583036635312-4404_0.jp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0" name="Picture 40" descr="C:\Users\dom\Desktop\Obrazek\Obrazki\nature-1583036635312-440-02.jp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41" descr="C:\Users\dom\Desktop\Obrazek\Obrazki\nature-1583036635312-440-03.jpg"/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42" descr="D:\Wojtek\Prezentacje\CUDA NATURY\Inne\Sunrise and sunset\2771692.jpg"/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400" decel="100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400" decel="100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400" decel="100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400" decel="100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400" decel="100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8300"/>
                            </p:stCondLst>
                            <p:childTnLst>
                              <p:par>
                                <p:cTn id="50" presetID="17" presetClass="exit" presetSubtype="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87" presetID="17" presetClass="exit" presetSubtype="4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20900"/>
                            </p:stCondLst>
                            <p:childTnLst>
                              <p:par>
                                <p:cTn id="124" presetID="17" presetClass="exit" presetSubtype="4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xit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xit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7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17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27200"/>
                            </p:stCondLst>
                            <p:childTnLst>
                              <p:par>
                                <p:cTn id="173" presetID="2" presetClass="exit" presetSubtype="9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5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3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5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ntr" presetSubtype="3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1" dur="30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33500"/>
                            </p:stCondLst>
                            <p:childTnLst>
                              <p:par>
                                <p:cTn id="193" presetID="17" presetClass="exit" presetSubtype="10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5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 nodeType="afterGroup">
                            <p:stCondLst>
                              <p:cond delay="39800"/>
                            </p:stCondLst>
                            <p:childTnLst>
                              <p:par>
                                <p:cTn id="210" presetID="17" presetClass="exit" presetSubtype="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5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5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 nodeType="afterGroup">
                            <p:stCondLst>
                              <p:cond delay="46100"/>
                            </p:stCondLst>
                            <p:childTnLst>
                              <p:par>
                                <p:cTn id="247" presetID="17" presetClass="exit" presetSubtype="4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5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7" presetClass="exit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5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17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17" presetClass="exit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5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7" presetClass="exit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7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17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 nodeType="afterGroup">
                            <p:stCondLst>
                              <p:cond delay="52400"/>
                            </p:stCondLst>
                            <p:childTnLst>
                              <p:par>
                                <p:cTn id="296" presetID="17" presetClass="exit" presetSubtype="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5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5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5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5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5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5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5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5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 nodeType="afterGroup">
                            <p:stCondLst>
                              <p:cond delay="58700"/>
                            </p:stCondLst>
                            <p:childTnLst>
                              <p:par>
                                <p:cTn id="345" presetID="5" presetClass="exit" presetSubtype="5" fill="hold" nodeType="after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346" dur="3000"/>
                                        <p:tgtEl>
                                          <p:spTgt spid="5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5" presetClass="exit" presetSubtype="10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49" dur="3000"/>
                                        <p:tgtEl>
                                          <p:spTgt spid="5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5" presetClass="exit" presetSubtype="10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352" dur="3000"/>
                                        <p:tgtEl>
                                          <p:spTgt spid="5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5" presetClass="exit" presetSubtype="5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355" dur="300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1" presetClass="exit" presetSubtype="0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1" dur="3000"/>
                                        <p:tgtEl>
                                          <p:spTgt spid="5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1" presetClass="exit" presetSubtype="0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5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5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7" dur="3000"/>
                                        <p:tgtEl>
                                          <p:spTgt spid="5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1" presetClass="exit" presetSubtype="0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3" dur="3000"/>
                                        <p:tgtEl>
                                          <p:spTgt spid="5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1" presetClass="exit" presetSubtype="0" fill="hold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9" dur="3000"/>
                                        <p:tgtEl>
                                          <p:spTgt spid="5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53" presetClass="entr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5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5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5" dur="3000"/>
                                        <p:tgtEl>
                                          <p:spTgt spid="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428992" y="1571612"/>
            <a:ext cx="2679068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threePt" dir="t">
                <a:rot lat="0" lon="0" rev="1200000"/>
              </a:lightRig>
            </a:scene3d>
            <a:sp3d extrusionH="57150" contourW="63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6600"/>
                    </a:gs>
                    <a:gs pos="50000">
                      <a:schemeClr val="bg1"/>
                    </a:gs>
                    <a:gs pos="79000">
                      <a:srgbClr val="FF6600"/>
                    </a:gs>
                  </a:gsLst>
                  <a:lin ang="5400000"/>
                </a:gradFill>
                <a:latin typeface="Script MT Bold" pitchFamily="66" charset="0"/>
                <a:cs typeface="+mn-cs"/>
              </a:rPr>
              <a:t>The</a:t>
            </a:r>
            <a:r>
              <a:rPr lang="pl-PL" sz="6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6600"/>
                    </a:gs>
                    <a:gs pos="50000">
                      <a:schemeClr val="bg1"/>
                    </a:gs>
                    <a:gs pos="79000">
                      <a:srgbClr val="FF6600"/>
                    </a:gs>
                  </a:gsLst>
                  <a:lin ang="5400000"/>
                </a:gradFill>
                <a:latin typeface="Script MT Bold" pitchFamily="66" charset="0"/>
                <a:cs typeface="+mn-cs"/>
              </a:rPr>
              <a:t> </a:t>
            </a:r>
            <a:r>
              <a:rPr lang="pl-PL" sz="6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9000">
                      <a:srgbClr val="FF6600"/>
                    </a:gs>
                    <a:gs pos="50000">
                      <a:schemeClr val="bg1"/>
                    </a:gs>
                    <a:gs pos="79000">
                      <a:srgbClr val="FF6600"/>
                    </a:gs>
                  </a:gsLst>
                  <a:lin ang="5400000"/>
                </a:gradFill>
                <a:latin typeface="Script MT Bold" pitchFamily="66" charset="0"/>
                <a:cs typeface="+mn-cs"/>
              </a:rPr>
              <a:t>End</a:t>
            </a:r>
            <a:endParaRPr lang="pl-PL" sz="6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9000">
                    <a:srgbClr val="FF6600"/>
                  </a:gs>
                  <a:gs pos="50000">
                    <a:schemeClr val="bg1"/>
                  </a:gs>
                  <a:gs pos="79000">
                    <a:srgbClr val="FF6600"/>
                  </a:gs>
                </a:gsLst>
                <a:lin ang="5400000"/>
              </a:gradFill>
              <a:latin typeface="Script MT Bold" pitchFamily="66" charset="0"/>
              <a:cs typeface="+mn-cs"/>
            </a:endParaRPr>
          </a:p>
        </p:txBody>
      </p:sp>
      <p:sp>
        <p:nvSpPr>
          <p:cNvPr id="6147" name="pole tekstowe 2"/>
          <p:cNvSpPr txBox="1">
            <a:spLocks noChangeArrowheads="1"/>
          </p:cNvSpPr>
          <p:nvPr/>
        </p:nvSpPr>
        <p:spPr bwMode="auto">
          <a:xfrm>
            <a:off x="142875" y="6072188"/>
            <a:ext cx="1857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Perpet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9pPr>
          </a:lstStyle>
          <a:p>
            <a:r>
              <a:rPr lang="en-US" i="1"/>
              <a:t>Photos of internet</a:t>
            </a:r>
            <a:endParaRPr lang="pl-PL" i="1"/>
          </a:p>
        </p:txBody>
      </p:sp>
      <p:sp>
        <p:nvSpPr>
          <p:cNvPr id="6148" name="pole tekstowe 3"/>
          <p:cNvSpPr txBox="1">
            <a:spLocks noChangeArrowheads="1"/>
          </p:cNvSpPr>
          <p:nvPr/>
        </p:nvSpPr>
        <p:spPr bwMode="auto">
          <a:xfrm>
            <a:off x="7929563" y="6143625"/>
            <a:ext cx="1000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Perpetua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erpetua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erpetua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erpetua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erpetua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itchFamily="18" charset="0"/>
              </a:defRPr>
            </a:lvl9pPr>
          </a:lstStyle>
          <a:p>
            <a:r>
              <a:rPr lang="pl-PL" i="1"/>
              <a:t>Agnerz</a:t>
            </a:r>
          </a:p>
        </p:txBody>
      </p:sp>
    </p:spTree>
  </p:cSld>
  <p:clrMapOvr>
    <a:masterClrMapping/>
  </p:clrMapOvr>
  <p:transition spd="slow" advClick="0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nrise-and-sunset-agnerz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sunrise-and-sunset-agnerz</Template>
  <TotalTime>0</TotalTime>
  <Words>25</Words>
  <Application>Microsoft Office PowerPoint</Application>
  <PresentationFormat>Presentación en pantalla (4:3)</PresentationFormat>
  <Paragraphs>6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Perpetua</vt:lpstr>
      <vt:lpstr>Arial</vt:lpstr>
      <vt:lpstr>Franklin Gothic Book</vt:lpstr>
      <vt:lpstr>Calibri</vt:lpstr>
      <vt:lpstr>sunrise-and-sunset-agnerz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2020-04-01T13:15:06Z</dcterms:created>
  <dcterms:modified xsi:type="dcterms:W3CDTF">2020-04-01T13:18:25Z</dcterms:modified>
</cp:coreProperties>
</file>