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90" r:id="rId3"/>
    <p:sldId id="29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2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82hLvjxP39GwOr2Ypaeqw" hashData="HylwXgwkcBZxKZ9s0tRULYPfhW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0000"/>
    <a:srgbClr val="FFCC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CFAB32BA-109F-4F0A-91EC-CF3DA6DAF457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69841-7F38-426C-859B-333B0EB6CBF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8DC884-C679-4DFB-9A6E-DA909EF2BC0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56454-79AC-4481-BDEF-45C70CA3CB0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480BE-6DA6-46C2-827B-44B972628CD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00038-1BCC-4EB0-8927-D15E3D261CA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21C80-45DB-4FF6-BFF4-5FCC3E229D8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A29695-1AD6-4BA6-BD34-CB1B1402176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BEF55-7609-4637-9396-E7DC32F160D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E6303-6FF3-464C-8E05-673B42BCA27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347BC-92D1-4AA7-AFED-84FEDCBFAA7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B7608-1C67-4852-8322-0CFCC888D72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10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01F38-FE54-48E3-8CB1-374EAD96A7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BE73B40-DA91-474C-B316-4E845B463B5C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493EFA-B091-4EA6-9CDA-1CF4891821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969963" y="4351338"/>
            <a:ext cx="705802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r>
              <a:rPr lang="fr-FR" sz="1600">
                <a:latin typeface="Comic Sans MS" pitchFamily="66" charset="0"/>
              </a:rPr>
              <a:t>Esta fiesta de los crisantemos es el mayor festival de flores que se celebra en Alemania durante las últimas semanas del otoño. </a:t>
            </a:r>
          </a:p>
          <a:p>
            <a:r>
              <a:rPr lang="fr-FR" sz="1600">
                <a:latin typeface="Comic Sans MS" pitchFamily="66" charset="0"/>
              </a:rPr>
              <a:t>Pronto caerán las hojas de los árboles y la colorida naturaleza se despedirá hasta la próxima primavera. </a:t>
            </a:r>
          </a:p>
          <a:p>
            <a:r>
              <a:rPr lang="fr-FR" sz="1600">
                <a:latin typeface="Comic Sans MS" pitchFamily="66" charset="0"/>
              </a:rPr>
              <a:t>Antes de que el invierno deje caer definitivamente su manto de frío, la pequeña ciudad de Lahr, situada en la Selva Negra, decora sus calles con ramos, coronas y arcos de flores. </a:t>
            </a:r>
          </a:p>
          <a:p>
            <a:r>
              <a:rPr lang="fr-FR" sz="1600">
                <a:latin typeface="Comic Sans MS" pitchFamily="66" charset="0"/>
              </a:rPr>
              <a:t>Durante tres largas semanas, más de 10.000 crisantemos se esconderán tras cada rincón, vertiendo sus dulces aromas.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284663" y="1196975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bIns="0" anchor="ctr">
            <a:spAutoFit/>
          </a:bodyPr>
          <a:lstStyle/>
          <a:p>
            <a:pPr algn="ctr"/>
            <a:endParaRPr lang="es-AR" b="1">
              <a:latin typeface="Arial" charset="0"/>
            </a:endParaRP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68313" y="309563"/>
            <a:ext cx="813593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FR" sz="3000" b="1" i="1">
                <a:latin typeface="Comic Sans MS" pitchFamily="66" charset="0"/>
              </a:rPr>
              <a:t>Florido festival de otoño de crisantemos en la pequeña ciudad de Lahr, </a:t>
            </a:r>
          </a:p>
          <a:p>
            <a:pPr algn="ctr"/>
            <a:r>
              <a:rPr lang="fr-FR" sz="3000" b="1" i="1">
                <a:latin typeface="Comic Sans MS" pitchFamily="66" charset="0"/>
              </a:rPr>
              <a:t>situada en la Selva Negra Alemania</a:t>
            </a:r>
            <a:endParaRPr lang="es-ES_tradnl" sz="3000">
              <a:latin typeface="Comic Sans MS" pitchFamily="66" charset="0"/>
            </a:endParaRPr>
          </a:p>
        </p:txBody>
      </p:sp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4650" y="1844675"/>
            <a:ext cx="3313113" cy="235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3" name="Picture 11" descr="aa raton pre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7463" y="6381750"/>
            <a:ext cx="463550" cy="412750"/>
          </a:xfrm>
          <a:prstGeom prst="rect">
            <a:avLst/>
          </a:prstGeom>
          <a:noFill/>
        </p:spPr>
      </p:pic>
      <p:pic>
        <p:nvPicPr>
          <p:cNvPr id="3892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2117725"/>
            <a:ext cx="2520950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5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2205038"/>
            <a:ext cx="2519363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8066088" y="6453188"/>
            <a:ext cx="1042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400">
                <a:latin typeface="Comic Sans MS" pitchFamily="66" charset="0"/>
              </a:rPr>
              <a:t>o 10 seg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9" grpId="0"/>
      <p:bldP spid="389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Crisantemos en Lahr_Festival de Otoñ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35013" y="223838"/>
            <a:ext cx="78692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>
                <a:solidFill>
                  <a:srgbClr val="FFFFCC"/>
                </a:solidFill>
                <a:latin typeface="Comic Sans MS" pitchFamily="66" charset="0"/>
              </a:rPr>
              <a:t> En Alemania cada año se celebra este festival durante 20 días.</a:t>
            </a:r>
          </a:p>
        </p:txBody>
      </p:sp>
    </p:spTree>
  </p:cSld>
  <p:clrMapOvr>
    <a:masterClrMapping/>
  </p:clrMapOvr>
  <p:transition spd="slow" advTm="10000">
    <p:random/>
    <p:sndAc>
      <p:stSnd loop="1">
        <p:snd r:embed="rId2" name="Peter Alexander -WennderAbendKommt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1050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1050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1050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61925"/>
            <a:ext cx="8642350" cy="648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P1050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65100"/>
            <a:ext cx="8642350" cy="6481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10500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65100"/>
            <a:ext cx="8642350" cy="6481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1050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785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10500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7888" cy="6372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P10500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453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P10500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808038" y="3536950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nl-NL" sz="32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P1050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427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10500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P1050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09550"/>
            <a:ext cx="8640762" cy="6481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P1050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P10500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640762" cy="6465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10500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P1050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427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P1050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65100"/>
            <a:ext cx="8642350" cy="64817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P10500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92088"/>
            <a:ext cx="8642350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P10500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73038"/>
            <a:ext cx="8642350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N8514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05850" cy="6529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SN8514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05850" cy="6529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N8514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SN851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65100"/>
            <a:ext cx="8713787" cy="6534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N8514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50813"/>
            <a:ext cx="8713787" cy="6534150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 rot="-946454">
            <a:off x="576263" y="2171700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nl-NL" sz="280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N8513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5888"/>
            <a:ext cx="8705850" cy="653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SN851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05850" cy="6529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N8514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496300" cy="6372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SN8514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09025" cy="65325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10500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19063"/>
            <a:ext cx="8713787" cy="6535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P1050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P1050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P10500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0763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P10500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5148263" y="6003925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  <a:latin typeface="Comic Sans MS" pitchFamily="66" charset="0"/>
              </a:rPr>
              <a:t>F I N</a:t>
            </a:r>
            <a:endParaRPr lang="es-ES_tradnl">
              <a:latin typeface="Jokerman" pitchFamily="82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emania_Festival de Crisantemo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Alemania_Festival de Crisantemos</Template>
  <TotalTime>1</TotalTime>
  <Words>183</Words>
  <Application>Microsoft Office PowerPoint</Application>
  <PresentationFormat>Presentación en pantalla (4:3)</PresentationFormat>
  <Paragraphs>37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Arial</vt:lpstr>
      <vt:lpstr>Comic Sans MS</vt:lpstr>
      <vt:lpstr>Monotype Corsiva</vt:lpstr>
      <vt:lpstr>Jokerman</vt:lpstr>
      <vt:lpstr>Magneto</vt:lpstr>
      <vt:lpstr>Alemania_Festival de Crisantemos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2014-04-08T14:50:58Z</dcterms:created>
  <dcterms:modified xsi:type="dcterms:W3CDTF">2014-04-08T14:52:53Z</dcterms:modified>
</cp:coreProperties>
</file>