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5" r:id="rId28"/>
    <p:sldId id="306" r:id="rId29"/>
    <p:sldId id="307" r:id="rId30"/>
    <p:sldId id="308" r:id="rId31"/>
    <p:sldId id="309" r:id="rId32"/>
    <p:sldId id="310" r:id="rId33"/>
    <p:sldId id="311" r:id="rId34"/>
    <p:sldId id="312" r:id="rId35"/>
    <p:sldId id="313" r:id="rId36"/>
    <p:sldId id="314" r:id="rId37"/>
    <p:sldId id="315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8" r:id="rId49"/>
    <p:sldId id="329" r:id="rId50"/>
    <p:sldId id="330" r:id="rId5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w1GLmrmZUulZ2KDrs3v5Q" hashData="mCE2aTQuQyku0CWGdGfUl/jan3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9972" autoAdjust="0"/>
    <p:restoredTop sz="94660"/>
  </p:normalViewPr>
  <p:slideViewPr>
    <p:cSldViewPr>
      <p:cViewPr>
        <p:scale>
          <a:sx n="67" d="100"/>
          <a:sy n="67" d="100"/>
        </p:scale>
        <p:origin x="-145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DF53BC-944E-44AF-8F42-77AA29D28990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44F4EAC-CED7-40A7-A812-E290CC8AAC6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F1DDAC-9A19-4AC8-B346-4C7DAE30E4BC}" type="slidenum">
              <a:rPr lang="it-IT" smtClean="0"/>
              <a:pPr>
                <a:defRPr/>
              </a:pPr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61AFC71-717C-4677-B010-C8609160539A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08CD739-5FE3-46FE-B365-B1617BC75EBD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B41FC87-9EFB-41FF-BC4F-58DB5EDE3118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5EEDD43-9895-4372-A536-5253522ED61D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DC03DE-CA71-46F5-800B-21785354E12F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D49978E-E6D6-4DBE-A13E-7A93DCC837DA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1875B6-D5E0-450E-B743-5D551D4B4A91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AF0C4E-C9F1-40CE-9D3C-D19863D8A30B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9A6BA8-2D93-4DC2-AAF9-47D07F66E7CC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F892CA-F161-498C-84A4-7D31DA7E05F0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A6E0CA-3409-47E3-8326-908662FDC4E0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326A698-95F2-470E-8FB4-5A8E8954E667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78F6FA-5291-48A5-AE5E-F9D24D474B56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9BAB2D-AF8A-4675-92B9-AFE89BEACAAE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1B7691-0460-4FFD-8D25-D501D319D791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428996-E8AD-4B7F-A09F-3407CAE9BE7D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231B19-8788-45B1-A0E3-0C0BD3DB46DA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B92306-AA30-463B-87B5-405D20D43983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5EC933-A25F-4DB8-81FC-324BE842FBEC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3CD3CE5-74E7-4A1B-A632-90473490EAB8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EDD3E29-2B41-4D51-AB64-BE1EC5E93840}" type="slidenum">
              <a:rPr lang="it-IT" smtClean="0"/>
              <a:pPr>
                <a:defRPr/>
              </a:pPr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55B9637-A1E5-472E-AC61-2C07AD996699}" type="slidenum">
              <a:rPr lang="it-IT" smtClean="0"/>
              <a:pPr>
                <a:defRPr/>
              </a:pPr>
              <a:t>23</a:t>
            </a:fld>
            <a:endParaRPr lang="it-IT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D0E6263-388D-4D98-B0B6-0DBE7299ABF5}" type="slidenum">
              <a:rPr lang="it-IT" smtClean="0"/>
              <a:pPr>
                <a:defRPr/>
              </a:pPr>
              <a:t>24</a:t>
            </a:fld>
            <a:endParaRPr lang="it-IT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A033636-7A35-4D8F-90FD-1A9B56134452}" type="slidenum">
              <a:rPr lang="it-IT" smtClean="0"/>
              <a:pPr>
                <a:defRPr/>
              </a:pPr>
              <a:t>25</a:t>
            </a:fld>
            <a:endParaRPr lang="it-IT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2BBE49-47CA-4EFE-9C85-315789F70094}" type="slidenum">
              <a:rPr lang="it-IT" smtClean="0"/>
              <a:pPr>
                <a:defRPr/>
              </a:pPr>
              <a:t>26</a:t>
            </a:fld>
            <a:endParaRPr lang="it-IT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3D2D8D-2A37-44FB-A2BF-87449D5C7D0A}" type="slidenum">
              <a:rPr lang="it-IT" smtClean="0"/>
              <a:pPr>
                <a:defRPr/>
              </a:pPr>
              <a:t>27</a:t>
            </a:fld>
            <a:endParaRPr lang="it-IT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AEDA71-9917-41A3-B651-C6B4680BA9EF}" type="slidenum">
              <a:rPr lang="it-IT" smtClean="0"/>
              <a:pPr>
                <a:defRPr/>
              </a:pPr>
              <a:t>28</a:t>
            </a:fld>
            <a:endParaRPr lang="it-IT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3832AA2-7B78-4A4C-BCCD-189DFFDC1891}" type="slidenum">
              <a:rPr lang="it-IT" smtClean="0"/>
              <a:pPr>
                <a:defRPr/>
              </a:pPr>
              <a:t>29</a:t>
            </a:fld>
            <a:endParaRPr lang="it-IT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8327C9-B2B7-4061-89B8-F36381F53F0F}" type="slidenum">
              <a:rPr lang="it-IT" smtClean="0"/>
              <a:pPr>
                <a:defRPr/>
              </a:pPr>
              <a:t>30</a:t>
            </a:fld>
            <a:endParaRPr lang="it-IT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CAE1E9B-13BE-4F8A-8AF6-E60B2D81D2C8}" type="slidenum">
              <a:rPr lang="it-IT" smtClean="0"/>
              <a:pPr>
                <a:defRPr/>
              </a:pPr>
              <a:t>31</a:t>
            </a:fld>
            <a:endParaRPr lang="it-IT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F18FA39-3FAD-4457-939F-E82AE646C629}" type="slidenum">
              <a:rPr lang="it-IT" smtClean="0"/>
              <a:pPr>
                <a:defRPr/>
              </a:pPr>
              <a:t>32</a:t>
            </a:fld>
            <a:endParaRPr lang="it-IT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10BFCB-9E7C-4794-8398-9B8A6100BB9F}" type="slidenum">
              <a:rPr lang="it-IT" smtClean="0"/>
              <a:pPr>
                <a:defRPr/>
              </a:pPr>
              <a:t>33</a:t>
            </a:fld>
            <a:endParaRPr lang="it-IT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C556EB9-8CB5-439C-BDD6-7661EDEB2AF5}" type="slidenum">
              <a:rPr lang="it-IT" smtClean="0"/>
              <a:pPr>
                <a:defRPr/>
              </a:pPr>
              <a:t>34</a:t>
            </a:fld>
            <a:endParaRPr lang="it-IT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79F365-183B-461E-9BBE-1B180933C59F}" type="slidenum">
              <a:rPr lang="it-IT" smtClean="0"/>
              <a:pPr>
                <a:defRPr/>
              </a:pPr>
              <a:t>35</a:t>
            </a:fld>
            <a:endParaRPr lang="it-IT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6D32345-79FF-4E18-AF0B-ED11717BF0C7}" type="slidenum">
              <a:rPr lang="it-IT" smtClean="0"/>
              <a:pPr>
                <a:defRPr/>
              </a:pPr>
              <a:t>36</a:t>
            </a:fld>
            <a:endParaRPr lang="it-IT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6112EA-BAFA-4C5C-8403-936FD9215C17}" type="slidenum">
              <a:rPr lang="it-IT" smtClean="0"/>
              <a:pPr>
                <a:defRPr/>
              </a:pPr>
              <a:t>37</a:t>
            </a:fld>
            <a:endParaRPr lang="it-IT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BFFF9DB-652A-4F0D-BC37-F6C0F441630C}" type="slidenum">
              <a:rPr lang="it-IT" smtClean="0"/>
              <a:pPr>
                <a:defRPr/>
              </a:pPr>
              <a:t>38</a:t>
            </a:fld>
            <a:endParaRPr lang="it-IT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0AFC8B-E932-49C2-AD9D-0BD4BF9CF672}" type="slidenum">
              <a:rPr lang="it-IT" smtClean="0"/>
              <a:pPr>
                <a:defRPr/>
              </a:pPr>
              <a:t>39</a:t>
            </a:fld>
            <a:endParaRPr lang="it-IT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4A7C8DA-33BC-445C-A90B-FA431518BC86}" type="slidenum">
              <a:rPr lang="it-IT" smtClean="0"/>
              <a:pPr>
                <a:defRPr/>
              </a:pPr>
              <a:t>40</a:t>
            </a:fld>
            <a:endParaRPr lang="it-IT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53CAC5-0C62-4EF6-BD0B-CE38186B2A71}" type="slidenum">
              <a:rPr lang="it-IT" smtClean="0"/>
              <a:pPr>
                <a:defRPr/>
              </a:pPr>
              <a:t>41</a:t>
            </a:fld>
            <a:endParaRPr lang="it-IT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06903A-56D7-4D78-A941-2CB8BFF5670A}" type="slidenum">
              <a:rPr lang="it-IT" smtClean="0"/>
              <a:pPr>
                <a:defRPr/>
              </a:pPr>
              <a:t>42</a:t>
            </a:fld>
            <a:endParaRPr lang="it-IT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06E288-BBFE-47CB-9273-0A13FE059D87}" type="slidenum">
              <a:rPr lang="it-IT" smtClean="0"/>
              <a:pPr>
                <a:defRPr/>
              </a:pPr>
              <a:t>43</a:t>
            </a:fld>
            <a:endParaRPr lang="it-IT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5585D7-A59D-44E6-B1CF-9A7B43EB5E2B}" type="slidenum">
              <a:rPr lang="it-IT" smtClean="0"/>
              <a:pPr>
                <a:defRPr/>
              </a:pPr>
              <a:t>44</a:t>
            </a:fld>
            <a:endParaRPr lang="it-IT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675AFE-21FF-4744-97E5-33CEAD3B5704}" type="slidenum">
              <a:rPr lang="it-IT" smtClean="0"/>
              <a:pPr>
                <a:defRPr/>
              </a:pPr>
              <a:t>45</a:t>
            </a:fld>
            <a:endParaRPr lang="it-IT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EBFB5A-A95F-422F-AB29-76AA84FEF23F}" type="slidenum">
              <a:rPr lang="it-IT" smtClean="0"/>
              <a:pPr>
                <a:defRPr/>
              </a:pPr>
              <a:t>46</a:t>
            </a:fld>
            <a:endParaRPr lang="it-IT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A5AE2C-A831-47A2-BC26-DAC9B3E95D68}" type="slidenum">
              <a:rPr lang="it-IT" smtClean="0"/>
              <a:pPr>
                <a:defRPr/>
              </a:pPr>
              <a:t>47</a:t>
            </a:fld>
            <a:endParaRPr lang="it-IT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nl-BE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908F24-F59C-48A3-AA27-61D6953B8068}" type="slidenum">
              <a:rPr lang="it-IT" smtClean="0"/>
              <a:pPr>
                <a:defRPr/>
              </a:pPr>
              <a:t>48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18B98-F92F-408C-9E96-3F1650AD99A2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551BE-B190-440B-A2EE-233E79D0BA4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57988-90F2-4561-AFB9-FF7487C15ED6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3162E-E83D-43A6-AA98-95DC8710087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1DFF-4BCA-459A-B915-3704F8EE1E7F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A5A00-1F3E-487C-B5E3-6D51C3B9123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41EB5-EB8D-4867-AF97-A7A39241F2AD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02425-6527-45EA-A493-8184324A270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E9F97-5DBC-425E-AB7B-0EC50078A04E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20D9D-EAA6-4FEF-841D-03D1EF2808A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B12EC-CE27-4F8A-ADF1-18DC3A8BE949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504C2-3F04-452F-9502-65926D3AD68A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B3D13-80BB-4D22-A1F7-3D8785CD8ADE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E05AC-A800-4613-A032-984DF39F4D03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0FBC3-80FB-4C09-AABF-53F76B960FE4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6C50F-1B66-4AD7-B8D1-23AE1712F29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32E2F-2539-4933-9ABA-947179AA527A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EABA3-B646-4F7A-AC6F-2DCE2BC532B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4D713-B448-439D-BD05-965956A48EED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D4853-B8C3-41EE-9CBE-DA36A1C7330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6C464-ABA3-492A-AD0A-B0C5D5EA74BE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ACFD5-8219-424E-AE7C-29BE6B5EFF6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 advTm="7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101181-5F8F-4145-BAEE-B3F852FA85BA}" type="datetimeFigureOut">
              <a:rPr lang="it-IT"/>
              <a:pPr>
                <a:defRPr/>
              </a:pPr>
              <a:t>22/03/2017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D959DD-AA78-4E09-A4C3-4A9C7255EEF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magine 1" descr="Diapositiva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4.502700.wav">
            <a:hlinkClick r:id="" action="ppaction://media"/>
          </p:cNvPr>
          <p:cNvPicPr>
            <a:picLocks noRot="1" noChangeAspect="1"/>
          </p:cNvPicPr>
          <p:nvPr>
            <a:wavAudioFile r:embed="rId1" name="4.50 Tristeza - James Last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magine 1" descr="Diapositiva4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214338"/>
            <a:ext cx="9715536" cy="7929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magine 1" descr="Diapositiva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magine 1" descr="Diapositiva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magine 1" descr="Diapositiva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magine 1" descr="Diapositiva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magine 1" descr="Diapositiva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magine 1" descr="Diapositiva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magine 1" descr="Diapositiva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magine 1" descr="Diapositiva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magine 1" descr="Diapositiva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magine 1" descr="Diapositiva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magine 1" descr="Diapositiva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magine 1" descr="Diapositiva1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magine 1" descr="Diapositiva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magine 1" descr="Diapositiva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magine 1" descr="Diapositiva1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magine 1" descr="Diapositiva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magine 1" descr="Diapositiva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magine 1" descr="Diapositiva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magine 1" descr="Diapositiva2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magine 1" descr="Diapositiva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magine 1" descr="Diapositiva2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magine 1" descr="Diapositiva2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magine 1" descr="Diapositiva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magine 1" descr="Diapositiva2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magine 1" descr="Diapositiva2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magine 1" descr="Diapositiva2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magine 1" descr="Diapositiva2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magine 1" descr="Diapositiva2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magine 1" descr="Diapositiva3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magine 1" descr="Diapositiva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magine 1" descr="Diapositiva3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magine 1" descr="Diapositiva3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magine 1" descr="Diapositiva3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magine 1" descr="Diapositiva3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magine 1" descr="Diapositiva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magine 1" descr="Diapositiva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magine 1" descr="Diapositiva3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magine 1" descr="Diapositiva3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magine 1" descr="Diapositiva4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magine 1" descr="Diapositiva4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magine 1" descr="Diapositiva4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magine 1" descr="Diapositiva4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magine 1" descr="Diapositiva4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magine 1" descr="Diapositiva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magine 1" descr="Diapositiva4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>
          <a:xfrm>
            <a:off x="3129934" y="2967335"/>
            <a:ext cx="288412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nl-NL" sz="5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end</a:t>
            </a:r>
            <a:endParaRPr lang="nl-NL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C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AFRICA</Template>
  <TotalTime>3</TotalTime>
  <Words>66</Words>
  <Application>Microsoft Office PowerPoint</Application>
  <PresentationFormat>Presentación en pantalla (4:3)</PresentationFormat>
  <Paragraphs>51</Paragraphs>
  <Slides>49</Slides>
  <Notes>48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Arial</vt:lpstr>
      <vt:lpstr>Calibri</vt:lpstr>
      <vt:lpstr>AFRICA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2017-03-22T20:15:14Z</dcterms:created>
  <dcterms:modified xsi:type="dcterms:W3CDTF">2017-03-22T20:18:52Z</dcterms:modified>
</cp:coreProperties>
</file>