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9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8" r:id="rId11"/>
    <p:sldId id="272" r:id="rId12"/>
    <p:sldId id="273" r:id="rId13"/>
    <p:sldId id="277" r:id="rId14"/>
    <p:sldId id="278" r:id="rId15"/>
    <p:sldId id="279" r:id="rId16"/>
    <p:sldId id="282" r:id="rId17"/>
    <p:sldId id="286" r:id="rId18"/>
    <p:sldId id="287" r:id="rId19"/>
    <p:sldId id="288" r:id="rId20"/>
    <p:sldId id="280" r:id="rId21"/>
    <p:sldId id="290" r:id="rId22"/>
  </p:sldIdLst>
  <p:sldSz cx="9144000" cy="6858000" type="screen4x3"/>
  <p:notesSz cx="6858000" cy="9144000"/>
  <p:photoAlbum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fZnKLdSJ/XmO8r3fSAH3A==" hashData="45EyytcJ0e8IDTb75sYkQUG477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378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5DB0CEF-BEB8-49E7-92E1-004E35F758F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78547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E9169-EF2E-46FC-BEAF-27C811AAB85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3427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7F2FF7-A007-48EA-AF71-596AFE75BD5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3294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04A91-0A29-4980-A2E5-00C69D84493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015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A1EB2-4F61-490C-98A2-CF6DD9FEC83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12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8756E-EF62-4C42-97A2-7E08D5848EB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2122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9B4E3-0E66-4A04-9FD3-A0004762674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4630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9A440-D42A-4204-B75E-D85952CEE4D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390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2CA0D-FE65-4FCA-A774-15068123E83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837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7C96E-6A34-4211-8FB3-2175AC32D44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474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312F9-9F62-41F4-95A6-636F5E2D86F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930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C9BE6-BB92-40E6-9F48-5DB1A8F7546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0326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22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CC0053-F3A9-4CC6-8274-49F80772C7E2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3" name="Rectangle 3" descr="2877_cute_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257906" y="980728"/>
            <a:ext cx="4628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ADORABLES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9" name="Rectangle 3" descr="1"/>
          <p:cNvSpPr>
            <a:spLocks noGrp="1" noChangeAspect="1" noChangeArrowheads="1"/>
          </p:cNvSpPr>
          <p:nvPr isPhoto="1"/>
        </p:nvSpPr>
        <p:spPr bwMode="auto">
          <a:xfrm>
            <a:off x="982663" y="0"/>
            <a:ext cx="7178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 descr="2877_cute_03"/>
          <p:cNvSpPr>
            <a:spLocks noGrp="1" noChangeAspect="1" noChangeArrowheads="1"/>
          </p:cNvSpPr>
          <p:nvPr isPhoto="1"/>
        </p:nvSpPr>
        <p:spPr bwMode="auto">
          <a:xfrm>
            <a:off x="0" y="257175"/>
            <a:ext cx="9144000" cy="6343650"/>
          </a:xfrm>
          <a:prstGeom prst="rect">
            <a:avLst/>
          </a:prstGeom>
          <a:blipFill dpi="0" rotWithShape="1">
            <a:blip r:embed="rId2"/>
            <a:srcRect/>
            <a:stretch>
              <a:fillRect b="-3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 descr="2877_cute_04"/>
          <p:cNvSpPr>
            <a:spLocks noGrp="1" noChangeAspect="1" noChangeArrowheads="1"/>
          </p:cNvSpPr>
          <p:nvPr isPhoto="1"/>
        </p:nvSpPr>
        <p:spPr bwMode="auto">
          <a:xfrm>
            <a:off x="1828800" y="0"/>
            <a:ext cx="54864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 descr="2877_cute_05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19" name="Rectangle 3" descr="2877_cute_07"/>
          <p:cNvSpPr>
            <a:spLocks noGrp="1" noChangeAspect="1" noChangeArrowheads="1"/>
          </p:cNvSpPr>
          <p:nvPr isPhoto="1"/>
        </p:nvSpPr>
        <p:spPr bwMode="auto">
          <a:xfrm>
            <a:off x="655638" y="0"/>
            <a:ext cx="78311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 descr="2877_cute_10"/>
          <p:cNvSpPr>
            <a:spLocks noGrp="1" noChangeAspect="1" noChangeArrowheads="1"/>
          </p:cNvSpPr>
          <p:nvPr isPhoto="1"/>
        </p:nvSpPr>
        <p:spPr bwMode="auto">
          <a:xfrm>
            <a:off x="2273300" y="0"/>
            <a:ext cx="4595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 descr="2877_cute_11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 descr="2877_cute_13"/>
          <p:cNvSpPr>
            <a:spLocks noGrp="1" noChangeAspect="1" noChangeArrowheads="1"/>
          </p:cNvSpPr>
          <p:nvPr isPhoto="1"/>
        </p:nvSpPr>
        <p:spPr bwMode="auto">
          <a:xfrm>
            <a:off x="0" y="111125"/>
            <a:ext cx="9144000" cy="6635750"/>
          </a:xfrm>
          <a:prstGeom prst="rect">
            <a:avLst/>
          </a:prstGeom>
          <a:blipFill dpi="0" rotWithShape="1">
            <a:blip r:embed="rId2"/>
            <a:srcRect/>
            <a:stretch>
              <a:fillRect r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 descr="2877_cute_17"/>
          <p:cNvSpPr>
            <a:spLocks noGrp="1" noChangeAspect="1" noChangeArrowheads="1"/>
          </p:cNvSpPr>
          <p:nvPr isPhoto="1"/>
        </p:nvSpPr>
        <p:spPr bwMode="auto">
          <a:xfrm>
            <a:off x="0" y="198438"/>
            <a:ext cx="9144000" cy="6459537"/>
          </a:xfrm>
          <a:prstGeom prst="rect">
            <a:avLst/>
          </a:prstGeom>
          <a:blipFill dpi="0" rotWithShape="1">
            <a:blip r:embed="rId2"/>
            <a:srcRect/>
            <a:stretch>
              <a:fillRect r="-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459" name="Rectangle 3" descr="2877_cute_18"/>
          <p:cNvSpPr>
            <a:spLocks noGrp="1" noChangeAspect="1" noChangeArrowheads="1"/>
          </p:cNvSpPr>
          <p:nvPr isPhoto="1"/>
        </p:nvSpPr>
        <p:spPr bwMode="auto">
          <a:xfrm>
            <a:off x="0" y="185738"/>
            <a:ext cx="9144000" cy="6484937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 descr="2877_cute_22"/>
          <p:cNvSpPr>
            <a:spLocks noGrp="1" noChangeAspect="1" noChangeArrowheads="1"/>
          </p:cNvSpPr>
          <p:nvPr isPhoto="1"/>
        </p:nvSpPr>
        <p:spPr bwMode="auto">
          <a:xfrm>
            <a:off x="2274888" y="0"/>
            <a:ext cx="4594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579" name="Rectangle 3" descr="2877_cute_23"/>
          <p:cNvSpPr>
            <a:spLocks noGrp="1" noChangeAspect="1" noChangeArrowheads="1"/>
          </p:cNvSpPr>
          <p:nvPr isPhoto="1"/>
        </p:nvSpPr>
        <p:spPr bwMode="auto">
          <a:xfrm>
            <a:off x="447675" y="0"/>
            <a:ext cx="82486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3" name="Rectangle 3" descr="2877_cute_24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 descr="2877_cute_2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 descr="2877_cute_33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5" name="Rectangle 3" descr="2877_cute_34"/>
          <p:cNvSpPr>
            <a:spLocks noGrp="1" noChangeAspect="1" noChangeArrowheads="1"/>
          </p:cNvSpPr>
          <p:nvPr isPhoto="1"/>
        </p:nvSpPr>
        <p:spPr bwMode="auto">
          <a:xfrm>
            <a:off x="23813" y="0"/>
            <a:ext cx="90947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4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 descr="2877_cute_3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 descr="2877_cute_25"/>
          <p:cNvSpPr>
            <a:spLocks noGrp="1" noChangeAspect="1" noChangeArrowheads="1"/>
          </p:cNvSpPr>
          <p:nvPr isPhoto="1"/>
        </p:nvSpPr>
        <p:spPr bwMode="auto">
          <a:xfrm>
            <a:off x="0" y="-25775"/>
            <a:ext cx="9144000" cy="6883775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orables .. 24 09 2014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Adorables .. 24 09 2014</Template>
  <TotalTime>4</TotalTime>
  <Words>17</Words>
  <Application>Microsoft Office PowerPoint</Application>
  <PresentationFormat>Presentación en pantalla (4:3)</PresentationFormat>
  <Paragraphs>3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Adorables .. 24 09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2021-08-05T15:47:05Z</dcterms:created>
  <dcterms:modified xsi:type="dcterms:W3CDTF">2021-08-05T15:51:24Z</dcterms:modified>
</cp:coreProperties>
</file>