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</p:sldIdLst>
  <p:sldSz cx="9144000" cy="6858000" type="screen4x3"/>
  <p:notesSz cx="6858000" cy="9144000"/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KeUuIta50xVdqHehU1sWw==" hashData="pCf+m9qAtZaB2oEBStkOIREhKt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900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0C539-E99B-4308-A744-97CAC40C1AA5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4658B-FDED-4EDE-959F-A2D59D593854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10318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DC577-D02A-4294-BF17-03B488826C49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B52E0-EE6D-4E71-9953-FF39E8EC8E87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8689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E72D1-432F-4BE3-85C6-1F5C42C48A6E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155F3-4BF2-4DD8-BD21-25A1A7EA3723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818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CBFF2-E2B2-4E79-B764-0CAEFB9A5044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FA3EA-AF90-4723-930E-E1C2AD9126D4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7417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320B4-6BBA-417A-A1D5-C80F41C31612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B8A6E-D2A0-45AC-9BCD-73B79A03E251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93662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C5C05-C907-408D-BFE0-1DE046050DAE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D63C1-8CAF-43F6-831C-5BB0DFCD854F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76077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C5421-1762-4945-BF71-D344151A8B00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23CA1-A979-4C40-9E24-F15636485AB7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85542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7B035-B69D-48E0-A854-7D53285DC364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49CC5-156A-4231-ACA7-96C7773A75A4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89359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26BCB-A1B5-4122-AD9A-EBBD332EBA49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533F1-E78A-4669-AB37-630D9C88677C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23504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167DA-2742-4DA2-A470-EBD5E410446A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B3A5C-B0AF-4011-B095-E816A7D95E66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9425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87ACC-2AA5-4DDB-8FF4-D750F080FFDC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F0FF3-27E0-41BC-939F-CEBD82C0F928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07787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521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  <a:endParaRPr lang="nl-BE" smtClean="0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smtClean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50B5D8-BDF9-4DBC-81A0-E2E2CBFE6DAD}" type="datetimeFigureOut">
              <a:rPr lang="nl-BE"/>
              <a:pPr>
                <a:defRPr/>
              </a:pPr>
              <a:t>2/07/2019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4DF78D-6745-499F-A626-C95F4EE20900}" type="slidenum">
              <a:rPr lang="nl-BE"/>
              <a:pPr>
                <a:defRPr/>
              </a:pPr>
              <a:t>‹Nº›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3" descr="145968__we-re-going-to-need-a-bigger-aquarium_p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kstvak 4"/>
          <p:cNvSpPr txBox="1"/>
          <p:nvPr/>
        </p:nvSpPr>
        <p:spPr>
          <a:xfrm>
            <a:off x="1763688" y="188640"/>
            <a:ext cx="5760640" cy="533673"/>
          </a:xfrm>
          <a:prstGeom prst="rect">
            <a:avLst/>
          </a:prstGeom>
          <a:noFill/>
        </p:spPr>
        <p:txBody>
          <a:bodyPr>
            <a:prstTxWarp prst="textWave2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BE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  <a:cs typeface="+mn-cs"/>
              </a:rPr>
              <a:t>Aquarium</a:t>
            </a:r>
          </a:p>
        </p:txBody>
      </p:sp>
      <p:sp>
        <p:nvSpPr>
          <p:cNvPr id="2052" name="Tekstvak 3"/>
          <p:cNvSpPr txBox="1">
            <a:spLocks noChangeArrowheads="1"/>
          </p:cNvSpPr>
          <p:nvPr/>
        </p:nvSpPr>
        <p:spPr bwMode="auto">
          <a:xfrm>
            <a:off x="2916238" y="6381750"/>
            <a:ext cx="1584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nl-BE" sz="1400" b="1">
                <a:solidFill>
                  <a:srgbClr val="002060"/>
                </a:solidFill>
              </a:rPr>
              <a:t>PPS JEFFYKEN</a:t>
            </a:r>
          </a:p>
        </p:txBody>
      </p:sp>
      <p:pic>
        <p:nvPicPr>
          <p:cNvPr id="2053" name="Afbeelding 5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3006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2215">
    <p:sndAc>
      <p:stSnd>
        <p:snd r:embed="rId2" name="JAMES LAST - BISCA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aqu1.jpg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6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aqu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 descr="aqu3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Afbeelding 4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aqu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5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8688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7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aqu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14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3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aqu13.jpg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24400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7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aqu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6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8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aqu7.jpg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3006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2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aqu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8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2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aqu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9.jpgxx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5229225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3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aqu10.jpg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aqu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Afbeelding 3" descr="dolfijnen%20dansen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3006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aqu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kstvak 2"/>
          <p:cNvSpPr txBox="1"/>
          <p:nvPr/>
        </p:nvSpPr>
        <p:spPr>
          <a:xfrm>
            <a:off x="1187624" y="404664"/>
            <a:ext cx="5904656" cy="595228"/>
          </a:xfrm>
          <a:prstGeom prst="rect">
            <a:avLst/>
          </a:prstGeom>
          <a:noFill/>
        </p:spPr>
        <p:txBody>
          <a:bodyPr>
            <a:prstTxWarp prst="textWave2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BE" sz="28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Powerpoint</a:t>
            </a:r>
            <a:r>
              <a:rPr lang="nl-BE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   </a:t>
            </a:r>
            <a:r>
              <a:rPr lang="nl-BE" sz="28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wattson</a:t>
            </a:r>
            <a:r>
              <a:rPr lang="nl-BE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  </a:t>
            </a:r>
            <a:r>
              <a:rPr lang="nl-BE" sz="2800" b="1" cap="all" dirty="0" err="1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Jeffy</a:t>
            </a:r>
            <a:endParaRPr lang="nl-BE" sz="2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lgerian" pitchFamily="82" charset="0"/>
            </a:endParaRPr>
          </a:p>
        </p:txBody>
      </p:sp>
      <p:pic>
        <p:nvPicPr>
          <p:cNvPr id="13317" name="Afbeelding 4" descr="dolfijnen%20dansen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5300663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35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quarium-fish - Wattson Jeffy .. 05 09 2018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Aquarium-fish - Wattson Jeffy .. 05 09 2018</Template>
  <TotalTime>2</TotalTime>
  <Words>22</Words>
  <Application>Microsoft Office PowerPoint</Application>
  <PresentationFormat>Presentación en pantalla (4:3)</PresentationFormat>
  <Paragraphs>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Aquarium-fish - Wattson Jeffy .. 05 09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2019-07-02T08:47:32Z</dcterms:created>
  <dcterms:modified xsi:type="dcterms:W3CDTF">2019-07-02T08:50:29Z</dcterms:modified>
</cp:coreProperties>
</file>