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304" r:id="rId3"/>
    <p:sldId id="263" r:id="rId4"/>
    <p:sldId id="295" r:id="rId5"/>
    <p:sldId id="285" r:id="rId6"/>
    <p:sldId id="298" r:id="rId7"/>
    <p:sldId id="300" r:id="rId8"/>
    <p:sldId id="290" r:id="rId9"/>
    <p:sldId id="301" r:id="rId10"/>
    <p:sldId id="405" r:id="rId11"/>
    <p:sldId id="282" r:id="rId12"/>
    <p:sldId id="417" r:id="rId13"/>
    <p:sldId id="264" r:id="rId14"/>
    <p:sldId id="267" r:id="rId15"/>
    <p:sldId id="283" r:id="rId16"/>
    <p:sldId id="289" r:id="rId17"/>
    <p:sldId id="293" r:id="rId18"/>
    <p:sldId id="302" r:id="rId19"/>
    <p:sldId id="309" r:id="rId20"/>
    <p:sldId id="312" r:id="rId21"/>
    <p:sldId id="313" r:id="rId22"/>
    <p:sldId id="315" r:id="rId23"/>
    <p:sldId id="317" r:id="rId24"/>
    <p:sldId id="319" r:id="rId25"/>
    <p:sldId id="334" r:id="rId26"/>
    <p:sldId id="341" r:id="rId27"/>
    <p:sldId id="342" r:id="rId28"/>
    <p:sldId id="429" r:id="rId29"/>
    <p:sldId id="343" r:id="rId30"/>
    <p:sldId id="345" r:id="rId31"/>
    <p:sldId id="350" r:id="rId32"/>
    <p:sldId id="351" r:id="rId33"/>
    <p:sldId id="353" r:id="rId34"/>
    <p:sldId id="321" r:id="rId35"/>
    <p:sldId id="348" r:id="rId36"/>
    <p:sldId id="416" r:id="rId37"/>
    <p:sldId id="361" r:id="rId38"/>
    <p:sldId id="372" r:id="rId39"/>
    <p:sldId id="363" r:id="rId40"/>
    <p:sldId id="428" r:id="rId41"/>
    <p:sldId id="410" r:id="rId42"/>
    <p:sldId id="337" r:id="rId43"/>
    <p:sldId id="364" r:id="rId44"/>
    <p:sldId id="419" r:id="rId45"/>
    <p:sldId id="368" r:id="rId46"/>
    <p:sldId id="347" r:id="rId47"/>
    <p:sldId id="392" r:id="rId48"/>
    <p:sldId id="359" r:id="rId49"/>
    <p:sldId id="370" r:id="rId50"/>
    <p:sldId id="375" r:id="rId51"/>
    <p:sldId id="374" r:id="rId52"/>
    <p:sldId id="367" r:id="rId53"/>
    <p:sldId id="376" r:id="rId54"/>
    <p:sldId id="356" r:id="rId55"/>
    <p:sldId id="414" r:id="rId56"/>
    <p:sldId id="400" r:id="rId57"/>
    <p:sldId id="360" r:id="rId58"/>
    <p:sldId id="403" r:id="rId59"/>
    <p:sldId id="358" r:id="rId60"/>
    <p:sldId id="373" r:id="rId61"/>
    <p:sldId id="396" r:id="rId62"/>
    <p:sldId id="365" r:id="rId63"/>
    <p:sldId id="412" r:id="rId64"/>
    <p:sldId id="379" r:id="rId65"/>
    <p:sldId id="380" r:id="rId66"/>
    <p:sldId id="384" r:id="rId67"/>
    <p:sldId id="385" r:id="rId68"/>
    <p:sldId id="378" r:id="rId69"/>
    <p:sldId id="394" r:id="rId70"/>
    <p:sldId id="387" r:id="rId71"/>
    <p:sldId id="389" r:id="rId72"/>
    <p:sldId id="390" r:id="rId73"/>
    <p:sldId id="395" r:id="rId74"/>
    <p:sldId id="399" r:id="rId75"/>
    <p:sldId id="404" r:id="rId76"/>
    <p:sldId id="398" r:id="rId77"/>
    <p:sldId id="397" r:id="rId78"/>
    <p:sldId id="425" r:id="rId79"/>
    <p:sldId id="421" r:id="rId80"/>
    <p:sldId id="423" r:id="rId81"/>
    <p:sldId id="388" r:id="rId82"/>
    <p:sldId id="418" r:id="rId83"/>
    <p:sldId id="408" r:id="rId84"/>
    <p:sldId id="402" r:id="rId85"/>
    <p:sldId id="407" r:id="rId86"/>
    <p:sldId id="386" r:id="rId87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slide" Target="slides/slide83.xml"/><Relationship Id="rId89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theme" Target="theme/theme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Ovr>
    <a:masterClrMapping/>
  </p:clrMapOvr>
  <p:transition spd="slow" advTm="4000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4C8E43-D497-4B65-95F1-39E6F4EE898E}" type="datetimeFigureOut">
              <a:rPr lang="hu-HU" smtClean="0"/>
              <a:pPr/>
              <a:t>2009.10.25.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 dirty="0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9E753-89E9-403B-8B49-7EB363EC2D78}" type="slidenum">
              <a:rPr lang="hu-HU" smtClean="0"/>
              <a:pPr/>
              <a:t>‹#›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 descr="1501night_owl_1.jp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églalap 3"/>
          <p:cNvSpPr/>
          <p:nvPr/>
        </p:nvSpPr>
        <p:spPr>
          <a:xfrm>
            <a:off x="1049241" y="5288340"/>
            <a:ext cx="704551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9600" b="1" cap="none" spc="0" dirty="0" smtClean="0">
                <a:ln w="381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rgbClr val="FF99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A BAGOLY</a:t>
            </a:r>
            <a:endParaRPr lang="hu-HU" sz="9600" b="1" cap="none" spc="0" dirty="0">
              <a:ln w="381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rgbClr val="FF99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5" name="Kép 4" descr="4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57224" y="0"/>
            <a:ext cx="489918" cy="676299"/>
          </a:xfrm>
          <a:prstGeom prst="rect">
            <a:avLst/>
          </a:prstGeom>
        </p:spPr>
      </p:pic>
      <p:sp>
        <p:nvSpPr>
          <p:cNvPr id="6" name="Téglalap 5"/>
          <p:cNvSpPr/>
          <p:nvPr/>
        </p:nvSpPr>
        <p:spPr>
          <a:xfrm>
            <a:off x="1285852" y="0"/>
            <a:ext cx="638347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3200" b="1" cap="none" spc="0" dirty="0" smtClean="0">
                <a:ln w="18000">
                  <a:noFill/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Kim Carnes: Bette Davis Eyes</a:t>
            </a:r>
            <a:endParaRPr lang="hu-HU" sz="3200" b="1" cap="none" spc="0" dirty="0">
              <a:ln w="18000">
                <a:noFill/>
                <a:prstDash val="solid"/>
                <a:miter lim="800000"/>
              </a:ln>
              <a:solidFill>
                <a:srgbClr val="FFC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4000">
    <p:randomBar dir="vert"/>
    <p:sndAc>
      <p:stSnd>
        <p:snd r:embed="rId2" name="Bette Davis Eyes - Kim Car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2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4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_Moon2C_Eagle-ow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14302589_3644e48b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4290"/>
            <a:ext cx="9144000" cy="642942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IMG_1882a_1516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usójárás 03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142976" y="-7183"/>
            <a:ext cx="6858048" cy="687236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r-021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r-07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reatHornedOw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92906"/>
            <a:ext cx="9144000" cy="607218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r-08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2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eal-ow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271462"/>
            <a:ext cx="9144000" cy="631507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wl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183958977_272015a250_b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99606264_1ddd2b25c3_o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oreal-owl-11635.jpg"/>
          <p:cNvPicPr>
            <a:picLocks noChangeAspect="1"/>
          </p:cNvPicPr>
          <p:nvPr/>
        </p:nvPicPr>
        <p:blipFill>
          <a:blip r:embed="rId2" cstate="print"/>
          <a:srcRect l="626" t="1008" r="626"/>
          <a:stretch>
            <a:fillRect/>
          </a:stretch>
        </p:blipFill>
        <p:spPr>
          <a:xfrm>
            <a:off x="0" y="1161904"/>
            <a:ext cx="9144000" cy="569609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ace_of_owl_in_the_hole_of_a_tr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orned_Owl_Wallpaper_by_cycoz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r-17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w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-24"/>
            <a:ext cx="6858048" cy="685804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wl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wl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wl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owl-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1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raga_349_17235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torm-brewing-eurasian-eagle-ow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hu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hu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1891" y="-8954"/>
            <a:ext cx="7990637" cy="686695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4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318977" y="0"/>
            <a:ext cx="850604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hu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78617"/>
            <a:ext cx="9144000" cy="6100765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hu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12598"/>
          <a:stretch>
            <a:fillRect/>
          </a:stretch>
        </p:blipFill>
        <p:spPr>
          <a:xfrm>
            <a:off x="0" y="532392"/>
            <a:ext cx="9144000" cy="5993918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oly télen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olygyere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643042" y="0"/>
            <a:ext cx="585791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olypá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43042" y="-17703"/>
            <a:ext cx="5857916" cy="689340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aw_whet_owl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" y="-7144"/>
            <a:ext cx="9144000" cy="686514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oly 90 fokban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750219" y="0"/>
            <a:ext cx="564356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orthern Saw-Whet Ow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7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18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850106"/>
            <a:ext cx="9144000" cy="515778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9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35280"/>
            <a:ext cx="9144000" cy="618744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RN_OWL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461"/>
          <a:stretch>
            <a:fillRect/>
          </a:stretch>
        </p:blipFill>
        <p:spPr>
          <a:xfrm>
            <a:off x="0" y="0"/>
            <a:ext cx="9144000" cy="668925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oly_owl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7238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hite_Ow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713743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29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tretch>
            <a:fillRect/>
          </a:stretch>
        </p:blipFill>
        <p:spPr>
          <a:xfrm>
            <a:off x="2145982" y="0"/>
            <a:ext cx="4852035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  <p:sndAc>
      <p:stSnd>
        <p:snd r:embed="rId2" name="Bette Davis Eyes - Kim Carnes.wav"/>
      </p:stSnd>
    </p:sndAc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21456"/>
            <a:ext cx="9144000" cy="641508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hu1024.jpg"/>
          <p:cNvPicPr>
            <a:picLocks noChangeAspect="1"/>
          </p:cNvPicPr>
          <p:nvPr/>
        </p:nvPicPr>
        <p:blipFill>
          <a:blip r:embed="rId2" cstate="print"/>
          <a:srcRect t="1772"/>
          <a:stretch>
            <a:fillRect/>
          </a:stretch>
        </p:blipFill>
        <p:spPr>
          <a:xfrm>
            <a:off x="-9160" y="0"/>
            <a:ext cx="915316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4414" y="0"/>
            <a:ext cx="671517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5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538843"/>
            <a:ext cx="9144000" cy="578031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16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21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542925"/>
            <a:ext cx="9144000" cy="577215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2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785786" y="1"/>
            <a:ext cx="750099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1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75437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2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768603" y="0"/>
            <a:ext cx="760679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714480" y="0"/>
            <a:ext cx="571504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zürkebaglyok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b="3937"/>
          <a:stretch>
            <a:fillRect/>
          </a:stretch>
        </p:blipFill>
        <p:spPr>
          <a:xfrm>
            <a:off x="0" y="1"/>
            <a:ext cx="9144000" cy="6632974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4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500166" y="0"/>
            <a:ext cx="6143668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5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787" r="1135" b="787"/>
          <a:stretch>
            <a:fillRect/>
          </a:stretch>
        </p:blipFill>
        <p:spPr>
          <a:xfrm>
            <a:off x="1714480" y="0"/>
            <a:ext cx="5720802" cy="6875783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28612"/>
            <a:ext cx="9144000" cy="620077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19.jpg"/>
          <p:cNvPicPr>
            <a:picLocks noChangeAspect="1"/>
          </p:cNvPicPr>
          <p:nvPr/>
        </p:nvPicPr>
        <p:blipFill>
          <a:blip r:embed="rId2" cstate="print">
            <a:lum bright="-10000" contrast="20000"/>
          </a:blip>
          <a:stretch>
            <a:fillRect/>
          </a:stretch>
        </p:blipFill>
        <p:spPr>
          <a:xfrm>
            <a:off x="1785918" y="0"/>
            <a:ext cx="557216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4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324"/>
            <a:ext cx="9143999" cy="685467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57290" y="1"/>
            <a:ext cx="6357982" cy="6881036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olykák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391160"/>
            <a:ext cx="9144000" cy="607568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2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2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601579" y="0"/>
            <a:ext cx="794084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3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2009925" y="0"/>
            <a:ext cx="5124149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3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571604" y="1"/>
            <a:ext cx="5929354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2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571604" y="0"/>
            <a:ext cx="600079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4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071538" y="-1"/>
            <a:ext cx="7028240" cy="6858001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34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8420" y="1"/>
            <a:ext cx="918242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3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42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4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5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57238"/>
            <a:ext cx="9144000" cy="6100762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45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968644" y="0"/>
            <a:ext cx="7206712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44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yOwl_7690.jpg"/>
          <p:cNvPicPr>
            <a:picLocks noChangeAspect="1"/>
          </p:cNvPicPr>
          <p:nvPr/>
        </p:nvPicPr>
        <p:blipFill>
          <a:blip r:embed="rId2" cstate="print"/>
          <a:srcRect b="110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3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639097" y="0"/>
            <a:ext cx="7865806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3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621631" y="0"/>
            <a:ext cx="5879327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darak-195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17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91641" y="0"/>
            <a:ext cx="8738077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5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571604" y="0"/>
            <a:ext cx="6000792" cy="6849879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12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agi33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1005496"/>
            <a:ext cx="9144000" cy="4847008"/>
          </a:xfrm>
          <a:prstGeom prst="rect">
            <a:avLst/>
          </a:prstGeom>
        </p:spPr>
      </p:pic>
      <p:sp>
        <p:nvSpPr>
          <p:cNvPr id="3" name="Téglalap 2"/>
          <p:cNvSpPr/>
          <p:nvPr/>
        </p:nvSpPr>
        <p:spPr>
          <a:xfrm rot="720000">
            <a:off x="857224" y="1785926"/>
            <a:ext cx="1308371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15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bg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V</a:t>
            </a:r>
            <a:endParaRPr lang="hu-HU" sz="115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chemeClr val="bg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Téglalap 3"/>
          <p:cNvSpPr/>
          <p:nvPr/>
        </p:nvSpPr>
        <p:spPr>
          <a:xfrm rot="-240000">
            <a:off x="2357422" y="1857364"/>
            <a:ext cx="1247457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15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bg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É</a:t>
            </a:r>
            <a:endParaRPr lang="hu-HU" sz="115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chemeClr val="bg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Téglalap 4"/>
          <p:cNvSpPr/>
          <p:nvPr/>
        </p:nvSpPr>
        <p:spPr>
          <a:xfrm rot="300000">
            <a:off x="5214942" y="1857364"/>
            <a:ext cx="1375698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15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bg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G</a:t>
            </a:r>
            <a:endParaRPr lang="hu-HU" sz="115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chemeClr val="bg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6" name="Téglalap 5"/>
          <p:cNvSpPr/>
          <p:nvPr/>
        </p:nvSpPr>
        <p:spPr>
          <a:xfrm rot="-900000">
            <a:off x="6715140" y="1857364"/>
            <a:ext cx="1247457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11500" b="1" cap="none" spc="0" dirty="0" smtClean="0">
                <a:ln w="18000">
                  <a:solidFill>
                    <a:sysClr val="windowText" lastClr="000000"/>
                  </a:solidFill>
                  <a:prstDash val="solid"/>
                  <a:miter lim="800000"/>
                </a:ln>
                <a:solidFill>
                  <a:schemeClr val="bg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E</a:t>
            </a:r>
            <a:endParaRPr lang="hu-HU" sz="11500" b="1" cap="none" spc="0" dirty="0">
              <a:ln w="18000">
                <a:solidFill>
                  <a:sysClr val="windowText" lastClr="000000"/>
                </a:solidFill>
                <a:prstDash val="solid"/>
                <a:miter lim="800000"/>
              </a:ln>
              <a:solidFill>
                <a:schemeClr val="bg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8061652" y="6334780"/>
            <a:ext cx="108234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hu-HU" sz="2800" b="1" cap="none" spc="0" dirty="0" smtClean="0">
                <a:ln w="18000">
                  <a:noFill/>
                  <a:prstDash val="solid"/>
                  <a:miter lim="800000"/>
                </a:ln>
                <a:solidFill>
                  <a:schemeClr val="bg1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Georgia" pitchFamily="18" charset="0"/>
              </a:rPr>
              <a:t>Judy</a:t>
            </a:r>
            <a:endParaRPr lang="hu-HU" sz="3600" b="1" cap="none" spc="0" dirty="0">
              <a:ln w="18000">
                <a:noFill/>
                <a:prstDash val="solid"/>
                <a:miter lim="800000"/>
              </a:ln>
              <a:solidFill>
                <a:schemeClr val="bg1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Tm="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3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3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3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3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</p:bld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13</Words>
  <Application>Microsoft Office PowerPoint</Application>
  <PresentationFormat>Diavetítés a képernyőre (4:3 oldalarány)</PresentationFormat>
  <Paragraphs>7</Paragraphs>
  <Slides>86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86</vt:i4>
      </vt:variant>
    </vt:vector>
  </HeadingPairs>
  <TitlesOfParts>
    <vt:vector size="87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  <vt:lpstr>43. dia</vt:lpstr>
      <vt:lpstr>44. dia</vt:lpstr>
      <vt:lpstr>45. dia</vt:lpstr>
      <vt:lpstr>46. dia</vt:lpstr>
      <vt:lpstr>47. dia</vt:lpstr>
      <vt:lpstr>48. dia</vt:lpstr>
      <vt:lpstr>49. dia</vt:lpstr>
      <vt:lpstr>50. dia</vt:lpstr>
      <vt:lpstr>51. dia</vt:lpstr>
      <vt:lpstr>52. dia</vt:lpstr>
      <vt:lpstr>53. dia</vt:lpstr>
      <vt:lpstr>54. dia</vt:lpstr>
      <vt:lpstr>55. dia</vt:lpstr>
      <vt:lpstr>56. dia</vt:lpstr>
      <vt:lpstr>57. dia</vt:lpstr>
      <vt:lpstr>58. dia</vt:lpstr>
      <vt:lpstr>59. dia</vt:lpstr>
      <vt:lpstr>60. dia</vt:lpstr>
      <vt:lpstr>61. dia</vt:lpstr>
      <vt:lpstr>62. dia</vt:lpstr>
      <vt:lpstr>63. dia</vt:lpstr>
      <vt:lpstr>64. dia</vt:lpstr>
      <vt:lpstr>65. dia</vt:lpstr>
      <vt:lpstr>66. dia</vt:lpstr>
      <vt:lpstr>67. dia</vt:lpstr>
      <vt:lpstr>68. dia</vt:lpstr>
      <vt:lpstr>69. dia</vt:lpstr>
      <vt:lpstr>70. dia</vt:lpstr>
      <vt:lpstr>71. dia</vt:lpstr>
      <vt:lpstr>72. dia</vt:lpstr>
      <vt:lpstr>73. dia</vt:lpstr>
      <vt:lpstr>74. dia</vt:lpstr>
      <vt:lpstr>75. dia</vt:lpstr>
      <vt:lpstr>76. dia</vt:lpstr>
      <vt:lpstr>77. dia</vt:lpstr>
      <vt:lpstr>78. dia</vt:lpstr>
      <vt:lpstr>79. dia</vt:lpstr>
      <vt:lpstr>80. dia</vt:lpstr>
      <vt:lpstr>81. dia</vt:lpstr>
      <vt:lpstr>82. dia</vt:lpstr>
      <vt:lpstr>83. dia</vt:lpstr>
      <vt:lpstr>84. dia</vt:lpstr>
      <vt:lpstr>85. dia</vt:lpstr>
      <vt:lpstr>86. dia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Fujitsu</dc:creator>
  <cp:lastModifiedBy>Fujitsu</cp:lastModifiedBy>
  <cp:revision>32</cp:revision>
  <dcterms:created xsi:type="dcterms:W3CDTF">2009-09-21T06:37:40Z</dcterms:created>
  <dcterms:modified xsi:type="dcterms:W3CDTF">2009-10-25T14:58:41Z</dcterms:modified>
</cp:coreProperties>
</file>