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0" r:id="rId5"/>
    <p:sldId id="261" r:id="rId6"/>
    <p:sldId id="263" r:id="rId7"/>
    <p:sldId id="265" r:id="rId8"/>
    <p:sldId id="266" r:id="rId9"/>
    <p:sldId id="269" r:id="rId10"/>
    <p:sldId id="270" r:id="rId11"/>
    <p:sldId id="273" r:id="rId12"/>
    <p:sldId id="275" r:id="rId13"/>
    <p:sldId id="267" r:id="rId14"/>
    <p:sldId id="276" r:id="rId15"/>
  </p:sldIdLst>
  <p:sldSz cx="10110788" cy="7334250"/>
  <p:notesSz cx="6858000" cy="9144000"/>
  <p:defaultTextStyle>
    <a:defPPr>
      <a:defRPr lang="es-ES"/>
    </a:defPPr>
    <a:lvl1pPr marL="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8394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6787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5181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3575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91969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90362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8756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715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vO0SZAQMn0DCrlpgRkPag==" hashData="Ho+FBwu0VFCZjY3Sex/EvQfSi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62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384" y="-540"/>
      </p:cViewPr>
      <p:guideLst>
        <p:guide orient="horz" pos="2310"/>
        <p:guide pos="31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72"/>
            <a:ext cx="8594170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5"/>
            <a:ext cx="7077552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0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8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7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806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86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35"/>
            <a:ext cx="8594170" cy="1456664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68"/>
            <a:ext cx="8594170" cy="1604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839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678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5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3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919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903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87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71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514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750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641718"/>
            <a:ext cx="4467354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325908"/>
            <a:ext cx="4467354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0" y="1641718"/>
            <a:ext cx="4469109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0" y="2325908"/>
            <a:ext cx="4469109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808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269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418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2012"/>
            <a:ext cx="3326380" cy="124274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2"/>
            <a:ext cx="5652211" cy="6259579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0" y="1534760"/>
            <a:ext cx="3326380" cy="5016831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682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5"/>
            <a:ext cx="6066473" cy="6060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</p:spPr>
        <p:txBody>
          <a:bodyPr/>
          <a:lstStyle>
            <a:lvl1pPr marL="0" indent="0">
              <a:buNone/>
              <a:defRPr sz="3500"/>
            </a:lvl1pPr>
            <a:lvl2pPr marL="498394" indent="0">
              <a:buNone/>
              <a:defRPr sz="3100"/>
            </a:lvl2pPr>
            <a:lvl3pPr marL="996787" indent="0">
              <a:buNone/>
              <a:defRPr sz="2600"/>
            </a:lvl3pPr>
            <a:lvl4pPr marL="1495181" indent="0">
              <a:buNone/>
              <a:defRPr sz="2200"/>
            </a:lvl4pPr>
            <a:lvl5pPr marL="1993575" indent="0">
              <a:buNone/>
              <a:defRPr sz="2200"/>
            </a:lvl5pPr>
            <a:lvl6pPr marL="2491969" indent="0">
              <a:buNone/>
              <a:defRPr sz="2200"/>
            </a:lvl6pPr>
            <a:lvl7pPr marL="2990362" indent="0">
              <a:buNone/>
              <a:defRPr sz="2200"/>
            </a:lvl7pPr>
            <a:lvl8pPr marL="3488756" indent="0">
              <a:buNone/>
              <a:defRPr sz="2200"/>
            </a:lvl8pPr>
            <a:lvl9pPr marL="398715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70"/>
            <a:ext cx="6066473" cy="860755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018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570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11"/>
            <a:ext cx="2274927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11"/>
            <a:ext cx="665626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344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91"/>
            <a:ext cx="8594170" cy="1572110"/>
          </a:xfrm>
          <a:prstGeom prst="rect">
            <a:avLst/>
          </a:prstGeom>
        </p:spPr>
        <p:txBody>
          <a:bodyPr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9"/>
            <a:ext cx="7077552" cy="1874309"/>
          </a:xfrm>
          <a:prstGeom prst="rect">
            <a:avLst/>
          </a:prstGeom>
        </p:spPr>
        <p:txBody>
          <a:bodyPr lIns="99522" tIns="49758" rIns="99522" bIns="49758"/>
          <a:lstStyle>
            <a:lvl1pPr marL="0" indent="0" algn="ctr">
              <a:buNone/>
              <a:defRPr/>
            </a:lvl1pPr>
            <a:lvl2pPr marL="497606" indent="0" algn="ctr">
              <a:buNone/>
              <a:defRPr/>
            </a:lvl2pPr>
            <a:lvl3pPr marL="995211" indent="0" algn="ctr">
              <a:buNone/>
              <a:defRPr/>
            </a:lvl3pPr>
            <a:lvl4pPr marL="1492818" indent="0" algn="ctr">
              <a:buNone/>
              <a:defRPr/>
            </a:lvl4pPr>
            <a:lvl5pPr marL="1990423" indent="0" algn="ctr">
              <a:buNone/>
              <a:defRPr/>
            </a:lvl5pPr>
            <a:lvl6pPr marL="2488034" indent="0" algn="ctr">
              <a:buNone/>
              <a:defRPr/>
            </a:lvl6pPr>
            <a:lvl7pPr marL="2985636" indent="0" algn="ctr">
              <a:buNone/>
              <a:defRPr/>
            </a:lvl7pPr>
            <a:lvl8pPr marL="3483237" indent="0" algn="ctr">
              <a:buNone/>
              <a:defRPr/>
            </a:lvl8pPr>
            <a:lvl9pPr marL="398084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3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3" y="293715"/>
            <a:ext cx="9099709" cy="1222376"/>
          </a:xfrm>
          <a:prstGeom prst="rect">
            <a:avLst/>
          </a:prstGeom>
        </p:spPr>
        <p:txBody>
          <a:bodyPr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3" y="1711326"/>
            <a:ext cx="9099709" cy="4840267"/>
          </a:xfrm>
          <a:prstGeom prst="rect">
            <a:avLst/>
          </a:prstGeom>
        </p:spPr>
        <p:txBody>
          <a:bodyPr lIns="99522" tIns="49758" rIns="99522" bIns="497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19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42"/>
            <a:ext cx="8594170" cy="1456665"/>
          </a:xfrm>
          <a:prstGeom prst="rect">
            <a:avLst/>
          </a:prstGeom>
        </p:spPr>
        <p:txBody>
          <a:bodyPr lIns="99522" tIns="49758" rIns="99522" bIns="49758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75"/>
            <a:ext cx="8594170" cy="1604367"/>
          </a:xfrm>
          <a:prstGeom prst="rect">
            <a:avLst/>
          </a:prstGeom>
        </p:spPr>
        <p:txBody>
          <a:bodyPr lIns="99522" tIns="49758" rIns="99522" bIns="49758" anchor="b"/>
          <a:lstStyle>
            <a:lvl1pPr marL="0" indent="0">
              <a:buNone/>
              <a:defRPr sz="2200"/>
            </a:lvl1pPr>
            <a:lvl2pPr marL="497606" indent="0">
              <a:buNone/>
              <a:defRPr sz="2000"/>
            </a:lvl2pPr>
            <a:lvl3pPr marL="995211" indent="0">
              <a:buNone/>
              <a:defRPr sz="1700"/>
            </a:lvl3pPr>
            <a:lvl4pPr marL="1492818" indent="0">
              <a:buNone/>
              <a:defRPr sz="1500"/>
            </a:lvl4pPr>
            <a:lvl5pPr marL="1990423" indent="0">
              <a:buNone/>
              <a:defRPr sz="1500"/>
            </a:lvl5pPr>
            <a:lvl6pPr marL="2488034" indent="0">
              <a:buNone/>
              <a:defRPr sz="1500"/>
            </a:lvl6pPr>
            <a:lvl7pPr marL="2985636" indent="0">
              <a:buNone/>
              <a:defRPr sz="1500"/>
            </a:lvl7pPr>
            <a:lvl8pPr marL="3483237" indent="0">
              <a:buNone/>
              <a:defRPr sz="1500"/>
            </a:lvl8pPr>
            <a:lvl9pPr marL="3980845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4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3" y="293715"/>
            <a:ext cx="9099709" cy="1222376"/>
          </a:xfrm>
          <a:prstGeom prst="rect">
            <a:avLst/>
          </a:prstGeom>
        </p:spPr>
        <p:txBody>
          <a:bodyPr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711326"/>
            <a:ext cx="4465598" cy="4840267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711326"/>
            <a:ext cx="4465598" cy="4840267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37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3" y="293715"/>
            <a:ext cx="9099709" cy="1222376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641719"/>
            <a:ext cx="4467354" cy="684192"/>
          </a:xfrm>
          <a:prstGeom prst="rect">
            <a:avLst/>
          </a:prstGeom>
        </p:spPr>
        <p:txBody>
          <a:bodyPr lIns="99522" tIns="49758" rIns="99522" bIns="49758" anchor="b"/>
          <a:lstStyle>
            <a:lvl1pPr marL="0" indent="0">
              <a:buNone/>
              <a:defRPr sz="2700" b="1"/>
            </a:lvl1pPr>
            <a:lvl2pPr marL="497606" indent="0">
              <a:buNone/>
              <a:defRPr sz="2200" b="1"/>
            </a:lvl2pPr>
            <a:lvl3pPr marL="995211" indent="0">
              <a:buNone/>
              <a:defRPr sz="2000" b="1"/>
            </a:lvl3pPr>
            <a:lvl4pPr marL="1492818" indent="0">
              <a:buNone/>
              <a:defRPr sz="1700" b="1"/>
            </a:lvl4pPr>
            <a:lvl5pPr marL="1990423" indent="0">
              <a:buNone/>
              <a:defRPr sz="1700" b="1"/>
            </a:lvl5pPr>
            <a:lvl6pPr marL="2488034" indent="0">
              <a:buNone/>
              <a:defRPr sz="1700" b="1"/>
            </a:lvl6pPr>
            <a:lvl7pPr marL="2985636" indent="0">
              <a:buNone/>
              <a:defRPr sz="1700" b="1"/>
            </a:lvl7pPr>
            <a:lvl8pPr marL="3483237" indent="0">
              <a:buNone/>
              <a:defRPr sz="1700" b="1"/>
            </a:lvl8pPr>
            <a:lvl9pPr marL="398084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325911"/>
            <a:ext cx="4467354" cy="4225683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5" y="1641719"/>
            <a:ext cx="4469109" cy="684192"/>
          </a:xfrm>
          <a:prstGeom prst="rect">
            <a:avLst/>
          </a:prstGeom>
        </p:spPr>
        <p:txBody>
          <a:bodyPr lIns="99522" tIns="49758" rIns="99522" bIns="49758" anchor="b"/>
          <a:lstStyle>
            <a:lvl1pPr marL="0" indent="0">
              <a:buNone/>
              <a:defRPr sz="2700" b="1"/>
            </a:lvl1pPr>
            <a:lvl2pPr marL="497606" indent="0">
              <a:buNone/>
              <a:defRPr sz="2200" b="1"/>
            </a:lvl2pPr>
            <a:lvl3pPr marL="995211" indent="0">
              <a:buNone/>
              <a:defRPr sz="2000" b="1"/>
            </a:lvl3pPr>
            <a:lvl4pPr marL="1492818" indent="0">
              <a:buNone/>
              <a:defRPr sz="1700" b="1"/>
            </a:lvl4pPr>
            <a:lvl5pPr marL="1990423" indent="0">
              <a:buNone/>
              <a:defRPr sz="1700" b="1"/>
            </a:lvl5pPr>
            <a:lvl6pPr marL="2488034" indent="0">
              <a:buNone/>
              <a:defRPr sz="1700" b="1"/>
            </a:lvl6pPr>
            <a:lvl7pPr marL="2985636" indent="0">
              <a:buNone/>
              <a:defRPr sz="1700" b="1"/>
            </a:lvl7pPr>
            <a:lvl8pPr marL="3483237" indent="0">
              <a:buNone/>
              <a:defRPr sz="1700" b="1"/>
            </a:lvl8pPr>
            <a:lvl9pPr marL="398084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5" y="2325911"/>
            <a:ext cx="4469109" cy="4225683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4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3" y="293715"/>
            <a:ext cx="9099709" cy="1222376"/>
          </a:xfrm>
          <a:prstGeom prst="rect">
            <a:avLst/>
          </a:prstGeom>
        </p:spPr>
        <p:txBody>
          <a:bodyPr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21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11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74" y="292021"/>
            <a:ext cx="3326380" cy="1242749"/>
          </a:xfrm>
          <a:prstGeom prst="rect">
            <a:avLst/>
          </a:prstGeom>
        </p:spPr>
        <p:txBody>
          <a:bodyPr lIns="99522" tIns="49758" rIns="99522" bIns="49758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7"/>
            <a:ext cx="5652211" cy="6259578"/>
          </a:xfrm>
          <a:prstGeom prst="rect">
            <a:avLst/>
          </a:prstGeom>
        </p:spPr>
        <p:txBody>
          <a:bodyPr lIns="99522" tIns="49758" rIns="99522" bIns="49758"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74" y="1534770"/>
            <a:ext cx="3326380" cy="5016831"/>
          </a:xfrm>
          <a:prstGeom prst="rect">
            <a:avLst/>
          </a:prstGeom>
        </p:spPr>
        <p:txBody>
          <a:bodyPr lIns="99522" tIns="49758" rIns="99522" bIns="49758"/>
          <a:lstStyle>
            <a:lvl1pPr marL="0" indent="0">
              <a:buNone/>
              <a:defRPr sz="1500"/>
            </a:lvl1pPr>
            <a:lvl2pPr marL="497606" indent="0">
              <a:buNone/>
              <a:defRPr sz="1300"/>
            </a:lvl2pPr>
            <a:lvl3pPr marL="995211" indent="0">
              <a:buNone/>
              <a:defRPr sz="1200"/>
            </a:lvl3pPr>
            <a:lvl4pPr marL="1492818" indent="0">
              <a:buNone/>
              <a:defRPr sz="1000"/>
            </a:lvl4pPr>
            <a:lvl5pPr marL="1990423" indent="0">
              <a:buNone/>
              <a:defRPr sz="1000"/>
            </a:lvl5pPr>
            <a:lvl6pPr marL="2488034" indent="0">
              <a:buNone/>
              <a:defRPr sz="1000"/>
            </a:lvl6pPr>
            <a:lvl7pPr marL="2985636" indent="0">
              <a:buNone/>
              <a:defRPr sz="1000"/>
            </a:lvl7pPr>
            <a:lvl8pPr marL="3483237" indent="0">
              <a:buNone/>
              <a:defRPr sz="1000"/>
            </a:lvl8pPr>
            <a:lvl9pPr marL="3980845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2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6"/>
            <a:ext cx="6066473" cy="606099"/>
          </a:xfrm>
          <a:prstGeom prst="rect">
            <a:avLst/>
          </a:prstGeom>
        </p:spPr>
        <p:txBody>
          <a:bodyPr lIns="99522" tIns="49758" rIns="99522" bIns="49758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  <a:prstGeom prst="rect">
            <a:avLst/>
          </a:prstGeom>
        </p:spPr>
        <p:txBody>
          <a:bodyPr lIns="99522" tIns="49758" rIns="99522" bIns="49758"/>
          <a:lstStyle>
            <a:lvl1pPr marL="0" indent="0">
              <a:buNone/>
              <a:defRPr sz="3500"/>
            </a:lvl1pPr>
            <a:lvl2pPr marL="497606" indent="0">
              <a:buNone/>
              <a:defRPr sz="3100"/>
            </a:lvl2pPr>
            <a:lvl3pPr marL="995211" indent="0">
              <a:buNone/>
              <a:defRPr sz="2700"/>
            </a:lvl3pPr>
            <a:lvl4pPr marL="1492818" indent="0">
              <a:buNone/>
              <a:defRPr sz="2200"/>
            </a:lvl4pPr>
            <a:lvl5pPr marL="1990423" indent="0">
              <a:buNone/>
              <a:defRPr sz="2200"/>
            </a:lvl5pPr>
            <a:lvl6pPr marL="2488034" indent="0">
              <a:buNone/>
              <a:defRPr sz="2200"/>
            </a:lvl6pPr>
            <a:lvl7pPr marL="2985636" indent="0">
              <a:buNone/>
              <a:defRPr sz="2200"/>
            </a:lvl7pPr>
            <a:lvl8pPr marL="3483237" indent="0">
              <a:buNone/>
              <a:defRPr sz="2200"/>
            </a:lvl8pPr>
            <a:lvl9pPr marL="3980845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90"/>
            <a:ext cx="6066473" cy="860756"/>
          </a:xfrm>
          <a:prstGeom prst="rect">
            <a:avLst/>
          </a:prstGeom>
        </p:spPr>
        <p:txBody>
          <a:bodyPr lIns="99522" tIns="49758" rIns="99522" bIns="49758"/>
          <a:lstStyle>
            <a:lvl1pPr marL="0" indent="0">
              <a:buNone/>
              <a:defRPr sz="1500"/>
            </a:lvl1pPr>
            <a:lvl2pPr marL="497606" indent="0">
              <a:buNone/>
              <a:defRPr sz="1300"/>
            </a:lvl2pPr>
            <a:lvl3pPr marL="995211" indent="0">
              <a:buNone/>
              <a:defRPr sz="1200"/>
            </a:lvl3pPr>
            <a:lvl4pPr marL="1492818" indent="0">
              <a:buNone/>
              <a:defRPr sz="1000"/>
            </a:lvl4pPr>
            <a:lvl5pPr marL="1990423" indent="0">
              <a:buNone/>
              <a:defRPr sz="1000"/>
            </a:lvl5pPr>
            <a:lvl6pPr marL="2488034" indent="0">
              <a:buNone/>
              <a:defRPr sz="1000"/>
            </a:lvl6pPr>
            <a:lvl7pPr marL="2985636" indent="0">
              <a:buNone/>
              <a:defRPr sz="1000"/>
            </a:lvl7pPr>
            <a:lvl8pPr marL="3483237" indent="0">
              <a:buNone/>
              <a:defRPr sz="1000"/>
            </a:lvl8pPr>
            <a:lvl9pPr marL="3980845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1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3" y="293715"/>
            <a:ext cx="9099709" cy="1222376"/>
          </a:xfrm>
          <a:prstGeom prst="rect">
            <a:avLst/>
          </a:prstGeom>
        </p:spPr>
        <p:txBody>
          <a:bodyPr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3" y="1711326"/>
            <a:ext cx="9099709" cy="4840267"/>
          </a:xfrm>
          <a:prstGeom prst="rect">
            <a:avLst/>
          </a:prstGeom>
        </p:spPr>
        <p:txBody>
          <a:bodyPr vert="eaVert" lIns="99522" tIns="49758" rIns="99522" bIns="497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7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28"/>
            <a:ext cx="2274927" cy="6257881"/>
          </a:xfrm>
          <a:prstGeom prst="rect">
            <a:avLst/>
          </a:prstGeom>
        </p:spPr>
        <p:txBody>
          <a:bodyPr vert="eaVert" lIns="99522" tIns="49758" rIns="99522" bIns="49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28"/>
            <a:ext cx="6656269" cy="6257881"/>
          </a:xfrm>
          <a:prstGeom prst="rect">
            <a:avLst/>
          </a:prstGeom>
        </p:spPr>
        <p:txBody>
          <a:bodyPr vert="eaVert" lIns="99522" tIns="49758" rIns="99522" bIns="49758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46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0" y="293710"/>
            <a:ext cx="9099709" cy="1222375"/>
          </a:xfrm>
          <a:prstGeom prst="rect">
            <a:avLst/>
          </a:prstGeom>
        </p:spPr>
        <p:txBody>
          <a:bodyPr vert="horz" lIns="99679" tIns="49839" rIns="99679" bIns="4983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0" y="1711326"/>
            <a:ext cx="9099709" cy="4840266"/>
          </a:xfrm>
          <a:prstGeom prst="rect">
            <a:avLst/>
          </a:prstGeom>
        </p:spPr>
        <p:txBody>
          <a:bodyPr vert="horz" lIns="99679" tIns="49839" rIns="99679" bIns="4983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D915F-83E4-4220-B854-C35BA14862AB}" type="datetimeFigureOut">
              <a:rPr lang="es-ES" smtClean="0"/>
              <a:t>22/03/2016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797764"/>
            <a:ext cx="3201750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45397-A122-4B6A-95AC-4D8FE1A3DC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4758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9678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795" indent="-373795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9890" indent="-311496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5984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4378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2772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1165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9559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7953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6347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394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6787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5181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3575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1969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0362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8756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715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678938"/>
            <a:ext cx="2359184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522" tIns="49758" rIns="99522" bIns="49758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9521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15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7606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5211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2818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0423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3203" indent="-373203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8610" indent="-311007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4019" indent="-248803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41621" indent="-248803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39227" indent="-24880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36834" indent="-24880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34437" indent="-24880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32045" indent="-24880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29652" indent="-24880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606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211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2818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0423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034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5636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3237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0845" algn="l" defTabSz="99521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jpeg"/><Relationship Id="rId7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7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5.png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F3FD6"/>
            </a:gs>
            <a:gs pos="50000">
              <a:srgbClr val="00B050"/>
            </a:gs>
            <a:gs pos="100000">
              <a:srgbClr val="960C8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La belleza de la primavera 1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23520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La belleza de la primavera 1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0235207" cy="732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91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  <p:sndAc>
          <p:stSnd loop="1">
            <p:snd r:embed="rId2" name="Andre Rieu - Nachtigall serenade.wav"/>
          </p:stSnd>
        </p:sndAc>
      </p:transition>
    </mc:Choice>
    <mc:Fallback>
      <p:transition spd="slow" advTm="17000">
        <p:fade/>
        <p:sndAc>
          <p:stSnd loop="1">
            <p:snd r:embed="rId2" name="Andre Rieu - Nachtigall serena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000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7"/>
          <a:stretch/>
        </p:blipFill>
        <p:spPr bwMode="auto">
          <a:xfrm>
            <a:off x="-1588" y="0"/>
            <a:ext cx="1011555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01700" y="426765"/>
            <a:ext cx="5907387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rtDeco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4400" b="1" cap="none" spc="0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¡Oh ! Ha llegado la primavera</a:t>
            </a:r>
          </a:p>
          <a:p>
            <a:pPr algn="ctr"/>
            <a:r>
              <a:rPr lang="es-ES" sz="4400" b="1" dirty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</a:t>
            </a:r>
            <a:r>
              <a:rPr lang="es-ES" sz="4400" b="1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estación más bella</a:t>
            </a:r>
          </a:p>
          <a:p>
            <a:pPr algn="ctr"/>
            <a:r>
              <a:rPr lang="es-ES" sz="4400" b="1" dirty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</a:t>
            </a:r>
            <a:r>
              <a:rPr lang="es-ES" sz="4400" b="1" cap="none" spc="0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ale el sol con fuerza y calor.</a:t>
            </a:r>
          </a:p>
          <a:p>
            <a:pPr algn="ctr"/>
            <a:r>
              <a:rPr lang="es-ES" sz="4400" b="1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Las mariposas vuelan </a:t>
            </a:r>
          </a:p>
          <a:p>
            <a:pPr algn="ctr"/>
            <a:r>
              <a:rPr lang="es-ES" sz="4400" b="1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 mucho amor</a:t>
            </a:r>
          </a:p>
          <a:p>
            <a:pPr algn="ctr"/>
            <a:r>
              <a:rPr lang="es-ES" sz="4400" b="1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¿Qué tiene la primavera</a:t>
            </a:r>
          </a:p>
          <a:p>
            <a:pPr algn="ctr"/>
            <a:r>
              <a:rPr lang="es-ES" sz="4400" b="1" dirty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q</a:t>
            </a:r>
            <a:r>
              <a:rPr lang="es-ES" sz="4400" b="1" dirty="0" smtClean="0">
                <a:ln w="6350">
                  <a:solidFill>
                    <a:srgbClr val="960C82"/>
                  </a:solidFill>
                </a:ln>
                <a:gradFill flip="none" rotWithShape="1">
                  <a:gsLst>
                    <a:gs pos="0">
                      <a:srgbClr val="00B0F0">
                        <a:shade val="30000"/>
                        <a:satMod val="115000"/>
                      </a:srgbClr>
                    </a:gs>
                    <a:gs pos="50000">
                      <a:srgbClr val="00B0F0">
                        <a:shade val="67500"/>
                        <a:satMod val="115000"/>
                      </a:srgbClr>
                    </a:gs>
                    <a:gs pos="100000">
                      <a:srgbClr val="00B0F0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ue tanto nos altera?</a:t>
            </a:r>
          </a:p>
          <a:p>
            <a:pPr algn="ctr"/>
            <a:endParaRPr lang="es-ES" sz="4400" b="1" cap="none" spc="0" dirty="0">
              <a:ln w="6350">
                <a:solidFill>
                  <a:srgbClr val="960C82"/>
                </a:solidFill>
              </a:ln>
              <a:gradFill flip="none" rotWithShape="1">
                <a:gsLst>
                  <a:gs pos="0">
                    <a:srgbClr val="00B0F0">
                      <a:shade val="30000"/>
                      <a:satMod val="115000"/>
                    </a:srgbClr>
                  </a:gs>
                  <a:gs pos="50000">
                    <a:srgbClr val="00B0F0">
                      <a:shade val="67500"/>
                      <a:satMod val="115000"/>
                    </a:srgbClr>
                  </a:gs>
                  <a:gs pos="100000">
                    <a:srgbClr val="00B0F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11" descr="C:\Users\Eleni\Desktop\La belleza de la primavera 1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417" y="-1"/>
            <a:ext cx="1023520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La belleza de la primavera 1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417" y="-34306"/>
            <a:ext cx="10283081" cy="736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0000M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8"/>
          <a:stretch/>
        </p:blipFill>
        <p:spPr bwMode="auto">
          <a:xfrm>
            <a:off x="-77788" y="-34306"/>
            <a:ext cx="10461774" cy="736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9525"/>
            <a:ext cx="1046177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94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7328">
        <p14:vortex dir="r"/>
      </p:transition>
    </mc:Choice>
    <mc:Fallback xmlns="">
      <p:transition spd="slow" advTm="373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F3FD6"/>
            </a:gs>
            <a:gs pos="50000">
              <a:srgbClr val="7030A0"/>
            </a:gs>
            <a:gs pos="100000">
              <a:srgbClr val="960C8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0" y="-347"/>
            <a:ext cx="10316988" cy="74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La belleza de la primavera 1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78" y="-348"/>
            <a:ext cx="10311978" cy="747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La belleza de la primavera 1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756" y="-348"/>
            <a:ext cx="10461774" cy="748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1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977">
        <p14:vortex dir="r"/>
      </p:transition>
    </mc:Choice>
    <mc:Fallback xmlns="">
      <p:transition spd="slow" advTm="279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10"/>
            <a:ext cx="10110788" cy="731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22946" y="3317698"/>
            <a:ext cx="698477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angl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000" b="1" dirty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</a:t>
            </a:r>
            <a:r>
              <a:rPr lang="es-ES" sz="6000" b="1" spc="0" dirty="0" smtClean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</a:t>
            </a:r>
            <a:r>
              <a:rPr lang="es-ES" sz="6000" b="1" dirty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</a:t>
            </a:r>
            <a:r>
              <a:rPr lang="es-ES" sz="6000" b="1" spc="0" dirty="0" smtClean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rimavera llegó</a:t>
            </a:r>
          </a:p>
          <a:p>
            <a:pPr algn="ctr"/>
            <a:r>
              <a:rPr lang="es-ES" sz="6000" b="1" dirty="0" smtClean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 sus rayos de sol</a:t>
            </a:r>
          </a:p>
          <a:p>
            <a:pPr algn="ctr"/>
            <a:r>
              <a:rPr lang="es-ES" sz="6000" b="1" dirty="0" smtClean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el campo llenó</a:t>
            </a:r>
          </a:p>
          <a:p>
            <a:pPr algn="ctr"/>
            <a:r>
              <a:rPr lang="es-ES" sz="6000" b="1" dirty="0" smtClean="0">
                <a:ln w="28575">
                  <a:noFill/>
                </a:ln>
                <a:gradFill flip="none" rotWithShape="1">
                  <a:gsLst>
                    <a:gs pos="0">
                      <a:srgbClr val="960C82"/>
                    </a:gs>
                    <a:gs pos="50000">
                      <a:srgbClr val="CF17B5"/>
                    </a:gs>
                    <a:gs pos="100000">
                      <a:srgbClr val="FF66FF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flores y color </a:t>
            </a:r>
          </a:p>
          <a:p>
            <a:pPr algn="ctr"/>
            <a:endParaRPr lang="es-ES" sz="6000" b="1" spc="0" dirty="0" smtClean="0">
              <a:ln w="28575">
                <a:noFill/>
              </a:ln>
              <a:gradFill flip="none" rotWithShape="1">
                <a:gsLst>
                  <a:gs pos="0">
                    <a:srgbClr val="960C82"/>
                  </a:gs>
                  <a:gs pos="50000">
                    <a:srgbClr val="CF17B5"/>
                  </a:gs>
                  <a:gs pos="100000">
                    <a:srgbClr val="FF66FF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endParaRPr lang="es-ES" sz="6000" b="1" spc="0" dirty="0">
              <a:ln w="28575">
                <a:noFill/>
              </a:ln>
              <a:gradFill flip="none" rotWithShape="1">
                <a:gsLst>
                  <a:gs pos="0">
                    <a:srgbClr val="960C82"/>
                  </a:gs>
                  <a:gs pos="50000">
                    <a:srgbClr val="CF17B5"/>
                  </a:gs>
                  <a:gs pos="100000">
                    <a:srgbClr val="FF66FF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Picture 9" descr="C:\Users\Eleni\Desktop\Primavera 2015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Primavera 2015\Diapositiva1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30"/>
            <a:ext cx="10110788" cy="751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0" y="-509339"/>
            <a:ext cx="10124979" cy="7992887"/>
            <a:chOff x="0" y="-320212"/>
            <a:chExt cx="10124979" cy="7704855"/>
          </a:xfrm>
        </p:grpSpPr>
        <p:pic>
          <p:nvPicPr>
            <p:cNvPr id="9" name="Picture 14" descr="C:\Users\Eleni\Desktop\Primavera 2015\Diapositiva16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320212"/>
              <a:ext cx="10124979" cy="77048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s://s-media-cache-ak0.pinimg.com/236x/27/db/31/27db315f4552eae30b90b4979293f07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3821" b="99752" l="424" r="8983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5314" y="2124125"/>
              <a:ext cx="2845579" cy="48604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13" descr="C:\Users\Eleni\Desktop\Primavera 2015\Diapositiva3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0" y="-509340"/>
            <a:ext cx="10262322" cy="799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C:\Users\Eleni\Desktop\Primavera 2015\Diapositiva8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0" y="-509339"/>
            <a:ext cx="10262321" cy="799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266" y="-509340"/>
            <a:ext cx="10461774" cy="799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05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608">
        <p14:vortex dir="r"/>
      </p:transition>
    </mc:Choice>
    <mc:Fallback xmlns="">
      <p:transition spd="slow" advTm="47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Eleni\Desktop\La belleza de la primavera 1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60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1374052">
            <a:off x="970758" y="653008"/>
            <a:ext cx="5513048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800" b="1" cap="none" spc="0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Primavera ha venido</a:t>
            </a:r>
          </a:p>
          <a:p>
            <a:pPr algn="ctr"/>
            <a:r>
              <a:rPr lang="es-ES" sz="4800" b="1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nadie sabe como ha sido</a:t>
            </a:r>
          </a:p>
          <a:p>
            <a:pPr algn="ctr"/>
            <a:r>
              <a:rPr lang="es-ES" sz="4800" b="1" dirty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</a:t>
            </a:r>
            <a:r>
              <a:rPr lang="es-ES" sz="4800" b="1" cap="none" spc="0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despertado la rama</a:t>
            </a:r>
          </a:p>
          <a:p>
            <a:pPr algn="ctr"/>
            <a:r>
              <a:rPr lang="es-ES" sz="4800" b="1" dirty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</a:t>
            </a:r>
            <a:r>
              <a:rPr lang="es-ES" sz="4800" b="1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 almendro ha florecido</a:t>
            </a:r>
          </a:p>
          <a:p>
            <a:pPr algn="ctr"/>
            <a:r>
              <a:rPr lang="es-ES" sz="4800" b="1" dirty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</a:t>
            </a:r>
            <a:r>
              <a:rPr lang="es-ES" sz="4800" b="1" cap="none" spc="0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n el campo se escuchaba</a:t>
            </a:r>
          </a:p>
          <a:p>
            <a:pPr algn="ctr"/>
            <a:r>
              <a:rPr lang="es-ES" sz="4800" b="1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 </a:t>
            </a:r>
            <a:r>
              <a:rPr lang="es-ES" sz="4800" b="1" dirty="0" err="1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Gri-Gri</a:t>
            </a:r>
            <a:r>
              <a:rPr lang="es-ES" sz="4800" b="1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del grillo</a:t>
            </a:r>
          </a:p>
          <a:p>
            <a:pPr algn="ctr"/>
            <a:r>
              <a:rPr lang="es-ES" sz="4800" b="1" cap="none" spc="0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Primavera ha venido</a:t>
            </a:r>
          </a:p>
          <a:p>
            <a:pPr algn="ctr"/>
            <a:r>
              <a:rPr lang="es-ES" sz="4800" b="1" dirty="0" smtClean="0">
                <a:ln w="3175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nadie sabe como ha sido</a:t>
            </a:r>
            <a:endParaRPr lang="es-ES" sz="4800" b="1" cap="none" spc="0" dirty="0">
              <a:ln w="3175" cmpd="sng">
                <a:solidFill>
                  <a:srgbClr val="92D050"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 rot="21254184">
            <a:off x="4130733" y="6322065"/>
            <a:ext cx="18582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rgbClr val="92D050"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A. Machado</a:t>
            </a:r>
            <a:endParaRPr lang="es-ES" sz="3200" b="1" cap="none" spc="0" dirty="0">
              <a:ln w="900" cmpd="sng">
                <a:solidFill>
                  <a:srgbClr val="92D050">
                    <a:alpha val="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8" name="Picture 11" descr="C:\Users\Eleni\Desktop\Primavera 2015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2" descr="C:\Users\Eleni\Desktop\Primavera 2015\Diapositiva17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2497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24979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Eleni\Desktop\ultimo escritorio\bellisima\0000M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6"/>
          <a:stretch/>
        </p:blipFill>
        <p:spPr bwMode="auto">
          <a:xfrm>
            <a:off x="1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Eleni\Desktop\Primavera 2015\Diapositiva8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9525"/>
            <a:ext cx="1046177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50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5652">
        <p14:vortex dir="r"/>
      </p:transition>
    </mc:Choice>
    <mc:Fallback xmlns="">
      <p:transition spd="slow" advTm="45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00B050"/>
            </a:gs>
            <a:gs pos="100000">
              <a:srgbClr val="FFF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7" name="6 Grupo"/>
          <p:cNvGrpSpPr/>
          <p:nvPr/>
        </p:nvGrpSpPr>
        <p:grpSpPr>
          <a:xfrm>
            <a:off x="6822" y="-1"/>
            <a:ext cx="10132938" cy="7334250"/>
            <a:chOff x="-22150" y="0"/>
            <a:chExt cx="10132938" cy="7334250"/>
          </a:xfrm>
        </p:grpSpPr>
        <p:pic>
          <p:nvPicPr>
            <p:cNvPr id="8" name="Picture 16" descr="C:\Users\Eleni\Desktop\Primavera 2015\Diapositiva16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150" y="0"/>
              <a:ext cx="10132938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images.clarin.com/entremujeres/mujer-feliz-getty_CLAIMA20150323_0500_27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467" b="100000" l="0" r="90000">
                          <a14:foregroundMark x1="54167" y1="58876" x2="74667" y2="86391"/>
                          <a14:foregroundMark x1="18333" y1="64201" x2="28833" y2="95266"/>
                          <a14:foregroundMark x1="83833" y1="96450" x2="83833" y2="96450"/>
                          <a14:backgroundMark x1="7167" y1="62426" x2="2833" y2="81953"/>
                          <a14:backgroundMark x1="55500" y1="83136" x2="61500" y2="93491"/>
                          <a14:backgroundMark x1="34000" y1="57101" x2="44500" y2="65976"/>
                          <a14:backgroundMark x1="44667" y1="65976" x2="44667" y2="65976"/>
                          <a14:backgroundMark x1="56667" y1="81065" x2="62667" y2="90828"/>
                          <a14:backgroundMark x1="63500" y1="93787" x2="64167" y2="95266"/>
                          <a14:backgroundMark x1="78333" y1="90828" x2="78333" y2="94675"/>
                          <a14:backgroundMark x1="30833" y1="86686" x2="34000" y2="96154"/>
                          <a14:backgroundMark x1="15167" y1="66272" x2="3833" y2="94675"/>
                          <a14:backgroundMark x1="6667" y1="55917" x2="5333" y2="627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2252" y="773053"/>
              <a:ext cx="7649458" cy="6521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8" descr="C:\Users\Eleni\Desktop\La belleza de la primavera 1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54" y="-97547"/>
            <a:ext cx="10139842" cy="743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7" descr="C:\Users\Eleni\Desktop\Primavera 2015\Diapositiva1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640" y="-184233"/>
            <a:ext cx="10186400" cy="751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Eleni\Desktop\Primavera 2015\Diapositiva16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338" y="-226428"/>
            <a:ext cx="10183126" cy="756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82" y="-238236"/>
            <a:ext cx="10193742" cy="757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33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36">
        <p14:vortex dir="r"/>
      </p:transition>
    </mc:Choice>
    <mc:Fallback xmlns="">
      <p:transition spd="slow" advTm="300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Primavera 2015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0" y="0"/>
            <a:ext cx="10262322" cy="734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959050" y="-13990"/>
            <a:ext cx="676875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Hoy las mariposas </a:t>
            </a:r>
          </a:p>
          <a:p>
            <a:pPr algn="ctr"/>
            <a:r>
              <a:rPr lang="es-ES" sz="4800" b="1" dirty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v</a:t>
            </a:r>
            <a:r>
              <a:rPr lang="es-ES" sz="4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ienen a volar</a:t>
            </a:r>
          </a:p>
          <a:p>
            <a:pPr algn="ctr"/>
            <a:r>
              <a:rPr lang="es-ES" sz="4800" b="1" dirty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</a:t>
            </a:r>
            <a:r>
              <a:rPr lang="es-ES" sz="4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 que la primavera</a:t>
            </a:r>
          </a:p>
          <a:p>
            <a:pPr algn="ctr"/>
            <a:r>
              <a:rPr lang="es-ES" sz="4800" b="1" dirty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</a:t>
            </a:r>
            <a:r>
              <a:rPr lang="es-ES" sz="4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70C0"/>
                    </a:gs>
                    <a:gs pos="50000">
                      <a:srgbClr val="FFFF00"/>
                    </a:gs>
                    <a:gs pos="100000">
                      <a:srgbClr val="0070C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llegado ya</a:t>
            </a:r>
            <a:endParaRPr lang="es-ES" sz="4800" b="1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0">
                    <a:srgbClr val="0070C0"/>
                  </a:gs>
                  <a:gs pos="50000">
                    <a:srgbClr val="FFFF00"/>
                  </a:gs>
                  <a:gs pos="100000">
                    <a:srgbClr val="0070C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Picture 18" descr="C:\Users\Eleni\Desktop\La belleza de la primavera 1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39" y="0"/>
            <a:ext cx="102715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La belleza de la primavera 1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88" y="-13990"/>
            <a:ext cx="10235207" cy="736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Eleni\Desktop\La belleza de la primavera 1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39" y="0"/>
            <a:ext cx="1027151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9525"/>
            <a:ext cx="1046177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12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774">
        <p14:vortex dir="r"/>
      </p:transition>
    </mc:Choice>
    <mc:Fallback xmlns="">
      <p:transition spd="slow" advTm="347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La belleza de la primavera 1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3520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17077" y="570781"/>
            <a:ext cx="397416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Hoy las florecitas </a:t>
            </a:r>
          </a:p>
          <a:p>
            <a:pPr algn="ctr"/>
            <a:r>
              <a:rPr lang="es-ES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v</a:t>
            </a: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ienen a bailar</a:t>
            </a:r>
          </a:p>
          <a:p>
            <a:pPr algn="ctr"/>
            <a:r>
              <a:rPr lang="es-ES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</a:t>
            </a:r>
            <a:r>
              <a:rPr lang="es-ES" sz="4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 que la primavera </a:t>
            </a:r>
          </a:p>
          <a:p>
            <a:pPr algn="ctr"/>
            <a:r>
              <a:rPr lang="es-ES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</a:t>
            </a:r>
            <a:r>
              <a:rPr lang="es-ES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EF3FD6"/>
                    </a:gs>
                    <a:gs pos="50000">
                      <a:srgbClr val="CF17B5"/>
                    </a:gs>
                    <a:gs pos="100000">
                      <a:srgbClr val="960C82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 llegado ya</a:t>
            </a:r>
            <a:endParaRPr lang="es-ES" sz="4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EF3FD6"/>
                  </a:gs>
                  <a:gs pos="50000">
                    <a:srgbClr val="CF17B5"/>
                  </a:gs>
                  <a:gs pos="100000">
                    <a:srgbClr val="960C82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21" descr="C:\Users\Eleni\Desktop\Primavera 2015\Diapositiva1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35207" cy="735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Eleni\Desktop\La belleza de la primavera 1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"/>
            <a:ext cx="10235207" cy="755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Eleni\Desktop\La belleza de la primavera 1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"/>
            <a:ext cx="10235207" cy="769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9526"/>
            <a:ext cx="10461774" cy="770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90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739">
        <p14:vortex dir="r"/>
      </p:transition>
    </mc:Choice>
    <mc:Fallback xmlns="">
      <p:transition spd="slow" advTm="34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19050"/>
            <a:ext cx="10115551" cy="729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La Belleza de la Primaver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"/>
          <a:stretch/>
        </p:blipFill>
        <p:spPr bwMode="auto">
          <a:xfrm>
            <a:off x="1588" y="-149299"/>
            <a:ext cx="10106025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La belleza de la primavera 1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49300"/>
            <a:ext cx="10235207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leni\Desktop\La belleza de la primavera 1\Diapositiva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149300"/>
            <a:ext cx="10235207" cy="748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149300"/>
            <a:ext cx="10317758" cy="746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69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869">
        <p14:vortex dir="r"/>
      </p:transition>
    </mc:Choice>
    <mc:Fallback xmlns="">
      <p:transition spd="slow" advTm="338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La belleza de la primavera 1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1" y="0"/>
            <a:ext cx="1025247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46882" y="426765"/>
            <a:ext cx="6624378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400" b="1" cap="none" spc="50" dirty="0" err="1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Vuela,vuela</a:t>
            </a:r>
            <a:r>
              <a:rPr lang="es-ES" sz="4400" b="1" cap="none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mariposa</a:t>
            </a:r>
          </a:p>
          <a:p>
            <a:pPr algn="ctr"/>
            <a:r>
              <a:rPr lang="es-ES" sz="4400" b="1" spc="50" dirty="0" err="1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vuela,vuela</a:t>
            </a:r>
            <a:r>
              <a:rPr lang="es-ES" sz="4400" b="1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parar</a:t>
            </a:r>
          </a:p>
          <a:p>
            <a:pPr algn="ctr"/>
            <a:r>
              <a:rPr lang="es-ES" sz="4400" b="1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ES" sz="4400" b="1" cap="none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olvides que más tarde</a:t>
            </a:r>
          </a:p>
          <a:p>
            <a:pPr algn="ctr"/>
            <a:r>
              <a:rPr lang="es-ES" sz="4400" b="1" spc="50" dirty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ES" sz="4400" b="1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verano llegará</a:t>
            </a:r>
            <a:endParaRPr lang="es-ES" sz="4400" b="1" cap="none" spc="50" dirty="0">
              <a:ln w="38100">
                <a:solidFill>
                  <a:srgbClr val="FFFF00">
                    <a:alpha val="6500"/>
                  </a:srgb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5" descr="C:\Users\Eleni\Desktop\Primavera 2015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1" y="0"/>
            <a:ext cx="1035996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C:\Users\Eleni\Desktop\Primavera 2015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908" y="0"/>
            <a:ext cx="103756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mamietitine.m.a.pic.centerblog.net/2454ccb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092" y="5810590"/>
            <a:ext cx="1817294" cy="160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Eleni\Desktop\La belleza de la primavera 1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1" y="3423"/>
            <a:ext cx="1035996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88" y="3423"/>
            <a:ext cx="1034656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16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691">
        <p14:vortex dir="r"/>
      </p:transition>
    </mc:Choice>
    <mc:Fallback xmlns="">
      <p:transition spd="slow" advTm="406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7841A5"/>
            </a:gs>
            <a:gs pos="56000">
              <a:srgbClr val="C862C1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3" name="Picture 3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1022032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La belleza de la primavera 1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4" y="0"/>
            <a:ext cx="10220324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-9525"/>
            <a:ext cx="1024413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4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925">
        <p14:vortex dir="r"/>
      </p:transition>
    </mc:Choice>
    <mc:Fallback xmlns="">
      <p:transition spd="slow" advTm="219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7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92D050"/>
            </a:gs>
            <a:gs pos="25000">
              <a:srgbClr val="7030A0"/>
            </a:gs>
            <a:gs pos="0">
              <a:srgbClr val="FFC000"/>
            </a:gs>
            <a:gs pos="70000">
              <a:srgbClr val="0070C0"/>
            </a:gs>
            <a:gs pos="100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La belleza de la primavera 1\Diapositiva3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0"/>
          <a:stretch/>
        </p:blipFill>
        <p:spPr bwMode="auto">
          <a:xfrm>
            <a:off x="-175739" y="-44526"/>
            <a:ext cx="10286527" cy="733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466" y="2370981"/>
            <a:ext cx="1735149" cy="143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C:\Users\Eleni\Desktop\Primavera 2015\Diapositiva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739" y="-44526"/>
            <a:ext cx="10286527" cy="737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La belleza de la primavera 1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739" y="-44526"/>
            <a:ext cx="10286527" cy="737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92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193">
        <p14:vortex dir="r"/>
      </p:transition>
    </mc:Choice>
    <mc:Fallback xmlns="">
      <p:transition spd="slow" advTm="221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30"/>
            <a:ext cx="10110788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507" tIns="49750" rIns="99507" bIns="49750" anchor="ctr"/>
          <a:lstStyle/>
          <a:p>
            <a:pPr defTabSz="99505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110788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507" tIns="49750" rIns="99507" bIns="49750" anchor="ctr"/>
          <a:lstStyle/>
          <a:p>
            <a:pPr algn="ctr" defTabSz="99505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1"/>
            <a:ext cx="53924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3"/>
            <a:ext cx="10110788" cy="2631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507" tIns="49750" rIns="99507" bIns="49750">
            <a:spAutoFit/>
          </a:bodyPr>
          <a:lstStyle/>
          <a:p>
            <a:pPr algn="ctr" defTabSz="995052" fontAlgn="base">
              <a:spcBef>
                <a:spcPct val="50000"/>
              </a:spcBef>
              <a:spcAft>
                <a:spcPct val="0"/>
              </a:spcAft>
            </a:pPr>
            <a:r>
              <a:rPr lang="es-ES" sz="65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5052488"/>
            <a:ext cx="2948980" cy="210108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507" tIns="49750" rIns="99507" bIns="49750">
            <a:spAutoFit/>
          </a:bodyPr>
          <a:lstStyle/>
          <a:p>
            <a:pPr algn="ctr" defTabSz="99505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9505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87" y="4482059"/>
            <a:ext cx="2611954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5215471"/>
            <a:ext cx="1348105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78184"/>
            <a:ext cx="589796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48627"/>
            <a:ext cx="589796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19064"/>
            <a:ext cx="589796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89506"/>
            <a:ext cx="589796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224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634">
        <p14:vortex dir="r"/>
      </p:transition>
    </mc:Choice>
    <mc:Fallback xmlns="">
      <p:transition spd="slow" advTm="146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147</Words>
  <Application>Microsoft Office PowerPoint</Application>
  <PresentationFormat>Personalizado</PresentationFormat>
  <Paragraphs>34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 es Primavera</dc:title>
  <dc:creator>HelenVC</dc:creator>
  <cp:keywords>Que bella es la primavera</cp:keywords>
  <cp:lastModifiedBy>Usuario</cp:lastModifiedBy>
  <cp:revision>35</cp:revision>
  <dcterms:created xsi:type="dcterms:W3CDTF">2016-03-21T21:49:56Z</dcterms:created>
  <dcterms:modified xsi:type="dcterms:W3CDTF">2016-03-22T21:24:13Z</dcterms:modified>
</cp:coreProperties>
</file>