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33"/>
  </p:notesMasterIdLst>
  <p:sldIdLst>
    <p:sldId id="420" r:id="rId3"/>
    <p:sldId id="428" r:id="rId4"/>
    <p:sldId id="351" r:id="rId5"/>
    <p:sldId id="436" r:id="rId6"/>
    <p:sldId id="439" r:id="rId7"/>
    <p:sldId id="381" r:id="rId8"/>
    <p:sldId id="371" r:id="rId9"/>
    <p:sldId id="409" r:id="rId10"/>
    <p:sldId id="440" r:id="rId11"/>
    <p:sldId id="435" r:id="rId12"/>
    <p:sldId id="414" r:id="rId13"/>
    <p:sldId id="301" r:id="rId14"/>
    <p:sldId id="385" r:id="rId15"/>
    <p:sldId id="441" r:id="rId16"/>
    <p:sldId id="341" r:id="rId17"/>
    <p:sldId id="443" r:id="rId18"/>
    <p:sldId id="410" r:id="rId19"/>
    <p:sldId id="427" r:id="rId20"/>
    <p:sldId id="442" r:id="rId21"/>
    <p:sldId id="397" r:id="rId22"/>
    <p:sldId id="330" r:id="rId23"/>
    <p:sldId id="384" r:id="rId24"/>
    <p:sldId id="445" r:id="rId25"/>
    <p:sldId id="348" r:id="rId26"/>
    <p:sldId id="324" r:id="rId27"/>
    <p:sldId id="444" r:id="rId28"/>
    <p:sldId id="438" r:id="rId29"/>
    <p:sldId id="368" r:id="rId30"/>
    <p:sldId id="403" r:id="rId31"/>
    <p:sldId id="446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Lh0TQnR8fUa1vsmtQdFvA" hashData="0M/rV6GlyFV9+dDw27TS51NHIz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0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165" autoAdjust="0"/>
    <p:restoredTop sz="94660"/>
  </p:normalViewPr>
  <p:slideViewPr>
    <p:cSldViewPr>
      <p:cViewPr>
        <p:scale>
          <a:sx n="50" d="100"/>
          <a:sy n="50" d="100"/>
        </p:scale>
        <p:origin x="-522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4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04BD1-8354-4FC1-A651-02BDCFA5B1B0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E700B5-07C2-4812-B433-258D21C42F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C07934-5FA0-49C5-B577-3600D3658DBD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700B5-07C2-4812-B433-258D21C42FD4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E18D41B-6164-4F4D-8E63-34F6A33C529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84769E7-96A0-49EF-93A0-51F12AF6CD8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D9C5367-C6D7-4799-904C-9B57836588F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75AF7E5-D909-4805-9A99-8F604CD1EF2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53EC923-6FA9-4ABB-9BDB-2DDE7000C42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9917BF5-FC63-4AD7-8253-1CDA1C1E04D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23C4505-4232-4B2E-ABD7-F36ECF45FFA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FB0BFC45-F6C2-486A-8553-7527BCFAF5A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719D8BE-21E5-4E4F-BB8E-8E7AED34694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0F61C35-4093-4278-84B2-27D2C257AAE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F986DA6B-F5D4-4EB5-9538-6F7E5381352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6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 userDrawn="1"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3143240" y="2500306"/>
            <a:ext cx="3200721" cy="1876424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Click="0" advTm="6000">
    <p:fade thruBlk="1"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gif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gif"/><Relationship Id="rId3" Type="http://schemas.openxmlformats.org/officeDocument/2006/relationships/image" Target="../media/image37.jpeg"/><Relationship Id="rId7" Type="http://schemas.openxmlformats.org/officeDocument/2006/relationships/image" Target="../media/image40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5" Type="http://schemas.openxmlformats.org/officeDocument/2006/relationships/image" Target="../media/image39.jpeg"/><Relationship Id="rId4" Type="http://schemas.openxmlformats.org/officeDocument/2006/relationships/image" Target="../media/image38.jpeg"/><Relationship Id="rId9" Type="http://schemas.openxmlformats.org/officeDocument/2006/relationships/image" Target="../media/image4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2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87.jpeg"/><Relationship Id="rId5" Type="http://schemas.openxmlformats.org/officeDocument/2006/relationships/image" Target="../media/image86.png"/><Relationship Id="rId4" Type="http://schemas.openxmlformats.org/officeDocument/2006/relationships/image" Target="../media/image17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gif"/><Relationship Id="rId3" Type="http://schemas.openxmlformats.org/officeDocument/2006/relationships/image" Target="../media/image90.gif"/><Relationship Id="rId7" Type="http://schemas.openxmlformats.org/officeDocument/2006/relationships/image" Target="../media/image9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gif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1490" name="Picture 2" descr="http://www.metareading.com/wp-content/styles/img/snowbookwindo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cabschau.c.a.pic.centerblog.net/o/c87a5f7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1071546"/>
            <a:ext cx="5214942" cy="364331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91492" name="Picture 4" descr="http://us.123rf.com/400wm/400/400/veneratio/veneratio1108/veneratio110800052/10313422-idea-de-concepto-creativo-de-paisaje-de-invierno-que-sale-de-las-pa-ginas-en-el-libro-ma-gic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chezmanima.c.h.pic.centerblog.net/51f020ec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8" name="Picture 2" descr="http://cabschau.c.a.pic.centerblog.net/o/c87a5f71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929058" y="3214686"/>
            <a:ext cx="5214942" cy="3429024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0" name="9 Rectángulo"/>
          <p:cNvSpPr/>
          <p:nvPr/>
        </p:nvSpPr>
        <p:spPr>
          <a:xfrm>
            <a:off x="1214414" y="4286256"/>
            <a:ext cx="5715040" cy="1357322"/>
          </a:xfrm>
          <a:prstGeom prst="rect">
            <a:avLst/>
          </a:prstGeom>
        </p:spPr>
        <p:txBody>
          <a:bodyPr wrap="none">
            <a:prstTxWarp prst="textWave1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200" b="1" kern="10" dirty="0" smtClean="0">
                <a:ln w="76200">
                  <a:solidFill>
                    <a:srgbClr val="00B0F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</a:rPr>
              <a:t>WINTER BEAUTY</a:t>
            </a:r>
            <a:endParaRPr lang="es-ES" sz="3200" b="1" kern="10" dirty="0">
              <a:ln w="76200">
                <a:solidFill>
                  <a:srgbClr val="00B0F0"/>
                </a:solidFill>
              </a:ln>
              <a:solidFill>
                <a:srgbClr val="FFC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214414" y="6215082"/>
            <a:ext cx="296427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Ppsx creado por Helen</a:t>
            </a:r>
            <a:endParaRPr lang="es-E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2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572396" y="6046732"/>
            <a:ext cx="1357322" cy="557659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4572000" y="6143644"/>
            <a:ext cx="235745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abriola" pitchFamily="82" charset="0"/>
              </a:rPr>
              <a:t>Automatico</a:t>
            </a:r>
            <a:endParaRPr lang="es-ES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4836">
    <p:sndAc>
      <p:stSnd loop="1">
        <p:snd r:embed="rId2" name="beegeeshowdeepisyour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1914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00"/>
                            </p:stCondLst>
                            <p:childTnLst>
                              <p:par>
                                <p:cTn id="3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832.photobucket.com/albums/zz246/JULENIRIJALBA/70_zps22b34d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3" name="Picture 2" descr="http://images.forwallpaper.com/files/thumbs/preview/81/816893__winter-wallpaper-picture-others-images-widescreen_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29725" cy="6858000"/>
          </a:xfrm>
          <a:prstGeom prst="rect">
            <a:avLst/>
          </a:prstGeom>
          <a:noFill/>
        </p:spPr>
      </p:pic>
      <p:pic>
        <p:nvPicPr>
          <p:cNvPr id="4" name="Picture 2" descr="http://server7.n1servers.com.ar/~diariolatercer/documentos/3/Frio_Europ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pic>
        <p:nvPicPr>
          <p:cNvPr id="6" name="Picture 2" descr="http://www.republica.com.uy/wp-content/uploads/2013/10/Mujer-abrigada-1024x640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6774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357166"/>
            <a:ext cx="3071834" cy="403187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Hoy el invierno hizo acto de presencia</a:t>
            </a: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Poniendo en mi mirada</a:t>
            </a: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El vidrioso brillo de su huella</a:t>
            </a: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Orquestado por el repicar de mis dientes.</a:t>
            </a:r>
            <a:b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</a:br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Que no callan</a:t>
            </a:r>
            <a:endParaRPr lang="es-ES" sz="32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Click="0" advTm="25428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884" name="Picture 4" descr="http://3.bp.blogspot.com/-AoZ36InzC3g/Ucg2gWEGEhI/AAAAAAAAGBE/xYBICPmFkac/s1600/Descargar+Pack+Bellos+Fondos+de+paisajes+HD+(242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886" name="Picture 6" descr="http://2.bp.blogspot.com/-MaXcYlzKjH8/Txwq8x5FW_I/AAAAAAAABNo/dRSXX96GSfA/s1600/408175_325899907429423_242711049081643_1285197_148949170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1.bp.blogspot.com/-NgKiIzawoTk/Txwm2hc3tYI/AAAAAAAABKg/fc-cTPDH62E/s1600/304216_223762797696183_100001873942748_581887_1859891754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166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228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9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12184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52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79" name="Picture 55" descr="sno_ani05"/>
          <p:cNvPicPr>
            <a:picLocks noChangeAspect="1" noChangeArrowheads="1" noCrop="1"/>
          </p:cNvPicPr>
          <p:nvPr/>
        </p:nvPicPr>
        <p:blipFill>
          <a:blip r:embed="rId2">
            <a:lum bright="6000" contrast="-30000"/>
          </a:blip>
          <a:srcRect/>
          <a:stretch>
            <a:fillRect/>
          </a:stretch>
        </p:blipFill>
        <p:spPr bwMode="auto">
          <a:xfrm>
            <a:off x="2571736" y="571480"/>
            <a:ext cx="4953000" cy="3325813"/>
          </a:xfrm>
          <a:prstGeom prst="rect">
            <a:avLst/>
          </a:prstGeom>
          <a:noFill/>
        </p:spPr>
      </p:pic>
      <p:pic>
        <p:nvPicPr>
          <p:cNvPr id="26680" name="Picture 56" descr="sno_ani05"/>
          <p:cNvPicPr>
            <a:picLocks noChangeAspect="1" noChangeArrowheads="1" noCrop="1"/>
          </p:cNvPicPr>
          <p:nvPr/>
        </p:nvPicPr>
        <p:blipFill>
          <a:blip r:embed="rId2">
            <a:lum bright="6000" contrast="-30000"/>
          </a:blip>
          <a:srcRect/>
          <a:stretch>
            <a:fillRect/>
          </a:stretch>
        </p:blipFill>
        <p:spPr bwMode="auto">
          <a:xfrm>
            <a:off x="3143240" y="1928802"/>
            <a:ext cx="4876800" cy="3325813"/>
          </a:xfrm>
          <a:prstGeom prst="rect">
            <a:avLst/>
          </a:prstGeom>
          <a:noFill/>
        </p:spPr>
      </p:pic>
      <p:pic>
        <p:nvPicPr>
          <p:cNvPr id="26682" name="Picture 58" descr="sno_ani05"/>
          <p:cNvPicPr>
            <a:picLocks noChangeAspect="1" noChangeArrowheads="1" noCrop="1"/>
          </p:cNvPicPr>
          <p:nvPr/>
        </p:nvPicPr>
        <p:blipFill>
          <a:blip r:embed="rId2">
            <a:lum bright="6000" contrast="-18000"/>
          </a:blip>
          <a:srcRect/>
          <a:stretch>
            <a:fillRect/>
          </a:stretch>
        </p:blipFill>
        <p:spPr bwMode="auto">
          <a:xfrm>
            <a:off x="3214678" y="785794"/>
            <a:ext cx="4876800" cy="3325813"/>
          </a:xfrm>
          <a:prstGeom prst="rect">
            <a:avLst/>
          </a:prstGeom>
          <a:noFill/>
        </p:spPr>
      </p:pic>
      <p:pic>
        <p:nvPicPr>
          <p:cNvPr id="26683" name="Picture 59"/>
          <p:cNvPicPr>
            <a:picLocks noChangeAspect="1" noChangeArrowheads="1"/>
          </p:cNvPicPr>
          <p:nvPr/>
        </p:nvPicPr>
        <p:blipFill>
          <a:blip r:embed="rId3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81" name="Picture 57" descr="sno_ani05"/>
          <p:cNvPicPr>
            <a:picLocks noChangeAspect="1" noChangeArrowheads="1" noCrop="1"/>
          </p:cNvPicPr>
          <p:nvPr/>
        </p:nvPicPr>
        <p:blipFill>
          <a:blip r:embed="rId2">
            <a:lum bright="6000" contrast="-30000"/>
          </a:blip>
          <a:srcRect/>
          <a:stretch>
            <a:fillRect/>
          </a:stretch>
        </p:blipFill>
        <p:spPr bwMode="auto">
          <a:xfrm>
            <a:off x="4419600" y="3286124"/>
            <a:ext cx="4724400" cy="3335338"/>
          </a:xfrm>
          <a:prstGeom prst="rect">
            <a:avLst/>
          </a:prstGeom>
          <a:noFill/>
        </p:spPr>
      </p:pic>
      <p:pic>
        <p:nvPicPr>
          <p:cNvPr id="8" name="Picture 6" descr="fotos nieve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100012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2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5650" name="Picture 2" descr="http://www.meiqe.com/wp-content/uploads/2012/11/cuidatupieleninvier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1"/>
            <a:ext cx="9525000" cy="6858000"/>
          </a:xfrm>
          <a:prstGeom prst="rect">
            <a:avLst/>
          </a:prstGeom>
          <a:noFill/>
        </p:spPr>
      </p:pic>
      <p:pic>
        <p:nvPicPr>
          <p:cNvPr id="147458" name="Picture 2" descr="invierno hermosa wallpap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501222" cy="6858000"/>
          </a:xfrm>
          <a:prstGeom prst="rect">
            <a:avLst/>
          </a:prstGeom>
          <a:noFill/>
        </p:spPr>
      </p:pic>
      <p:pic>
        <p:nvPicPr>
          <p:cNvPr id="7" name="Picture 2" descr="http://2.bp.blogspot.com/-jnYxQudBN_0/UKvtHeJfmII/AAAAAAAAwbg/1WJnt6I0MCc/s1600/Paisajes+de+nieve+%25285%2529p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50122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95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147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http://www.fondosdepantallaya.com/images/wallpapers/fantasy_girl_2-other-498_1280x102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31" descr="D:\Mes images\NEIGE LIDESE NEI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142984"/>
            <a:ext cx="7704138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8"/>
          <p:cNvPicPr>
            <a:picLocks noChangeAspect="1" noChangeArrowheads="1"/>
          </p:cNvPicPr>
          <p:nvPr/>
        </p:nvPicPr>
        <p:blipFill>
          <a:blip r:embed="rId4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 descr="http://3.bp.blogspot.com/-zqaeT4jpp7Y/UXao2tSk9yI/AAAAAAAACdg/i4dGFH03viY/s1600/WINTERFGFG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928794" y="714356"/>
            <a:ext cx="4857784" cy="5125747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928662" y="3903345"/>
            <a:ext cx="7500958" cy="295465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s-ES" b="1" dirty="0" smtClean="0">
                <a:latin typeface="Arabic Typesetting" pitchFamily="66" charset="-78"/>
                <a:cs typeface="Arabic Typesetting" pitchFamily="66" charset="-78"/>
              </a:rPr>
              <a:t/>
            </a:r>
            <a:br>
              <a:rPr lang="es-ES" b="1" dirty="0" smtClean="0">
                <a:latin typeface="Arabic Typesetting" pitchFamily="66" charset="-78"/>
                <a:cs typeface="Arabic Typesetting" pitchFamily="66" charset="-78"/>
              </a:rPr>
            </a:br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El frío madrugador de la mañana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Dejó sobre mi cara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Su caricia gélida y azul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Pintándome los labios de violeta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Agarrotando los dedos de mis manos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Y tiñendo mis mejillas de rubor.</a:t>
            </a:r>
            <a:endParaRPr lang="es-ES" sz="2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Click="0" advTm="25693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22" name="Picture 2" descr="http://seasonwallpapers.com/wallpapers/2011/winter-forest-covered-with-snow-in-the-rays-of-the-rising-sun_2560x160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357214"/>
            <a:ext cx="9677400" cy="7215214"/>
          </a:xfrm>
          <a:prstGeom prst="rect">
            <a:avLst/>
          </a:prstGeom>
          <a:noFill/>
        </p:spPr>
      </p:pic>
      <p:pic>
        <p:nvPicPr>
          <p:cNvPr id="184324" name="Picture 4" descr="http://s1.1zoom.me/prev/341/34072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-571528"/>
            <a:ext cx="4786346" cy="651754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Paisajes nevad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357214"/>
            <a:ext cx="9644098" cy="72152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806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84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843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184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8418" name="Picture 2" descr="http://1.bp.blogspot.com/-bXUJ9AXYBNg/UJ1bQF6tTFI/AAAAAAABPs4/GaTsJU0tVWU/s1600/princesa-de-la-nieve-mirando-el-arbol-purpura-acompa%25C3%25B1ada-de-sus-lob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lasnoticiasdehoy.net/wp-content/uploads/2013/11/paisajes_de_invierno-navidad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669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0"/>
                                        <p:tgtEl>
                                          <p:spTgt spid="188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lum bright="6000" contrast="-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52400" y="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1273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8" presetClass="entr" presetSubtype="0" ac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9442" name="Picture 2" descr="http://3.bp.blogspot.com/-ro6E57_4SYM/T0jNSstOXBI/AAAAAAAAOjI/pf69yhv-BbA/s1600/8%2Bparaguas%2Bnieve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6" descr="http://4.bp.blogspot.com/-iw_Aqtg96qw/TxwokVgtRlI/AAAAAAAABL4/-r4Dzdf9YXY/s1600/377511_296290923742951_215913361780708_879075_87628035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www.wallsfeed.com/wallpapers/2013/01/Beautiful-Winter-Girl-1800x288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http://img.wallpaperstock.net:81/chica-caminando-en-la-nieve-wallpapers_31928_1440x900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" y="0"/>
            <a:ext cx="9677399" cy="6857999"/>
          </a:xfrm>
          <a:prstGeom prst="rect">
            <a:avLst/>
          </a:prstGeom>
          <a:noFill/>
        </p:spPr>
      </p:pic>
      <p:pic>
        <p:nvPicPr>
          <p:cNvPr id="11" name="Picture 52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1828800" y="1676400"/>
            <a:ext cx="2451100" cy="1828800"/>
          </a:xfrm>
          <a:prstGeom prst="rect">
            <a:avLst/>
          </a:prstGeom>
          <a:noFill/>
        </p:spPr>
      </p:pic>
      <p:pic>
        <p:nvPicPr>
          <p:cNvPr id="12" name="Picture 52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1981200" y="1828800"/>
            <a:ext cx="2451100" cy="1828800"/>
          </a:xfrm>
          <a:prstGeom prst="rect">
            <a:avLst/>
          </a:prstGeom>
          <a:noFill/>
        </p:spPr>
      </p:pic>
      <p:pic>
        <p:nvPicPr>
          <p:cNvPr id="13" name="Picture 52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2133600" y="1981200"/>
            <a:ext cx="2451100" cy="1828800"/>
          </a:xfrm>
          <a:prstGeom prst="rect">
            <a:avLst/>
          </a:prstGeom>
          <a:noFill/>
        </p:spPr>
      </p:pic>
      <p:pic>
        <p:nvPicPr>
          <p:cNvPr id="14" name="Picture 52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6692900" y="1214422"/>
            <a:ext cx="2451100" cy="1828800"/>
          </a:xfrm>
          <a:prstGeom prst="rect">
            <a:avLst/>
          </a:prstGeom>
          <a:noFill/>
        </p:spPr>
      </p:pic>
      <p:pic>
        <p:nvPicPr>
          <p:cNvPr id="15" name="Picture 52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2286000" y="2133600"/>
            <a:ext cx="2451100" cy="1828800"/>
          </a:xfrm>
          <a:prstGeom prst="rect">
            <a:avLst/>
          </a:prstGeom>
          <a:noFill/>
        </p:spPr>
      </p:pic>
      <p:pic>
        <p:nvPicPr>
          <p:cNvPr id="16" name="Picture 52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2438400" y="2286000"/>
            <a:ext cx="2451100" cy="1828800"/>
          </a:xfrm>
          <a:prstGeom prst="rect">
            <a:avLst/>
          </a:prstGeom>
          <a:noFill/>
        </p:spPr>
      </p:pic>
      <p:pic>
        <p:nvPicPr>
          <p:cNvPr id="17" name="Picture 52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2590800" y="2438400"/>
            <a:ext cx="2451100" cy="1828800"/>
          </a:xfrm>
          <a:prstGeom prst="rect">
            <a:avLst/>
          </a:prstGeom>
          <a:noFill/>
        </p:spPr>
      </p:pic>
      <p:pic>
        <p:nvPicPr>
          <p:cNvPr id="18" name="Picture 52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714348" y="4214818"/>
            <a:ext cx="2451100" cy="1828800"/>
          </a:xfrm>
          <a:prstGeom prst="rect">
            <a:avLst/>
          </a:prstGeom>
          <a:noFill/>
        </p:spPr>
      </p:pic>
      <p:pic>
        <p:nvPicPr>
          <p:cNvPr id="19" name="Picture 52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2743200" y="2590800"/>
            <a:ext cx="2451100" cy="1828800"/>
          </a:xfrm>
          <a:prstGeom prst="rect">
            <a:avLst/>
          </a:prstGeom>
          <a:noFill/>
        </p:spPr>
      </p:pic>
      <p:pic>
        <p:nvPicPr>
          <p:cNvPr id="20" name="Picture 52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6215074" y="4714884"/>
            <a:ext cx="2451100" cy="1828800"/>
          </a:xfrm>
          <a:prstGeom prst="rect">
            <a:avLst/>
          </a:prstGeom>
          <a:noFill/>
        </p:spPr>
      </p:pic>
      <p:pic>
        <p:nvPicPr>
          <p:cNvPr id="21" name="Picture 52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2895600" y="2743200"/>
            <a:ext cx="2451100" cy="1828800"/>
          </a:xfrm>
          <a:prstGeom prst="rect">
            <a:avLst/>
          </a:prstGeom>
          <a:noFill/>
        </p:spPr>
      </p:pic>
      <p:pic>
        <p:nvPicPr>
          <p:cNvPr id="22" name="Picture 52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3048000" y="2895600"/>
            <a:ext cx="2451100" cy="1828800"/>
          </a:xfrm>
          <a:prstGeom prst="rect">
            <a:avLst/>
          </a:prstGeom>
          <a:noFill/>
        </p:spPr>
      </p:pic>
      <p:pic>
        <p:nvPicPr>
          <p:cNvPr id="23" name="Picture 52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3200400" y="3048000"/>
            <a:ext cx="2451100" cy="1828800"/>
          </a:xfrm>
          <a:prstGeom prst="rect">
            <a:avLst/>
          </a:prstGeom>
          <a:noFill/>
        </p:spPr>
      </p:pic>
      <p:pic>
        <p:nvPicPr>
          <p:cNvPr id="24" name="Picture 52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3286116" y="3214686"/>
            <a:ext cx="2451100" cy="1828800"/>
          </a:xfrm>
          <a:prstGeom prst="rect">
            <a:avLst/>
          </a:prstGeom>
          <a:noFill/>
        </p:spPr>
      </p:pic>
      <p:pic>
        <p:nvPicPr>
          <p:cNvPr id="25" name="Picture 52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928662" y="857232"/>
            <a:ext cx="2451100" cy="18288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28596" y="3318570"/>
            <a:ext cx="5929354" cy="35394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endParaRPr lang="es-ES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Se suicidó el termómetro</a:t>
            </a: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Lanzándose en picado hacia la tierra</a:t>
            </a: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Marcando las fronteras con su aliento</a:t>
            </a: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Y cientos de pequeños alfileres</a:t>
            </a: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Atraviesan mi abrigo</a:t>
            </a: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Abriéndose camino hacia mi piel.</a:t>
            </a:r>
            <a:endParaRPr lang="es-ES" sz="32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  <p:pic>
        <p:nvPicPr>
          <p:cNvPr id="26" name="Picture 52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3352800" y="3200400"/>
            <a:ext cx="2451100" cy="1828800"/>
          </a:xfrm>
          <a:prstGeom prst="rect">
            <a:avLst/>
          </a:prstGeom>
          <a:noFill/>
        </p:spPr>
      </p:pic>
      <p:pic>
        <p:nvPicPr>
          <p:cNvPr id="27" name="Picture 52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2428860" y="3929066"/>
            <a:ext cx="2451100" cy="1828800"/>
          </a:xfrm>
          <a:prstGeom prst="rect">
            <a:avLst/>
          </a:prstGeom>
          <a:noFill/>
        </p:spPr>
      </p:pic>
      <p:pic>
        <p:nvPicPr>
          <p:cNvPr id="28" name="Picture 34" descr="sno_ani05"/>
          <p:cNvPicPr>
            <a:picLocks noChangeAspect="1" noChangeArrowheads="1" noCrop="1"/>
          </p:cNvPicPr>
          <p:nvPr/>
        </p:nvPicPr>
        <p:blipFill>
          <a:blip r:embed="rId6">
            <a:lum bright="-12000" contrast="-30000"/>
          </a:blip>
          <a:srcRect/>
          <a:stretch>
            <a:fillRect/>
          </a:stretch>
        </p:blipFill>
        <p:spPr bwMode="auto">
          <a:xfrm>
            <a:off x="3505200" y="5124450"/>
            <a:ext cx="2451100" cy="1828800"/>
          </a:xfrm>
          <a:prstGeom prst="rect">
            <a:avLst/>
          </a:prstGeom>
          <a:noFill/>
        </p:spPr>
      </p:pic>
      <p:pic>
        <p:nvPicPr>
          <p:cNvPr id="29" name="Picture 36" descr="sno_ani05"/>
          <p:cNvPicPr>
            <a:picLocks noChangeAspect="1" noChangeArrowheads="1" noCrop="1"/>
          </p:cNvPicPr>
          <p:nvPr/>
        </p:nvPicPr>
        <p:blipFill>
          <a:blip r:embed="rId7" cstate="email">
            <a:lum contrast="-30000"/>
          </a:blip>
          <a:srcRect/>
          <a:stretch>
            <a:fillRect/>
          </a:stretch>
        </p:blipFill>
        <p:spPr bwMode="auto">
          <a:xfrm>
            <a:off x="1917700" y="3600450"/>
            <a:ext cx="2349500" cy="1752600"/>
          </a:xfrm>
          <a:prstGeom prst="rect">
            <a:avLst/>
          </a:prstGeom>
          <a:noFill/>
        </p:spPr>
      </p:pic>
      <p:pic>
        <p:nvPicPr>
          <p:cNvPr id="30" name="Picture 42" descr="sno_ani05"/>
          <p:cNvPicPr>
            <a:picLocks noChangeAspect="1" noChangeArrowheads="1" noCrop="1"/>
          </p:cNvPicPr>
          <p:nvPr/>
        </p:nvPicPr>
        <p:blipFill>
          <a:blip r:embed="rId8" cstate="email">
            <a:lum bright="6000" contrast="-18000"/>
          </a:blip>
          <a:srcRect/>
          <a:stretch>
            <a:fillRect/>
          </a:stretch>
        </p:blipFill>
        <p:spPr bwMode="auto">
          <a:xfrm>
            <a:off x="-304800" y="95250"/>
            <a:ext cx="2328863" cy="1752600"/>
          </a:xfrm>
          <a:prstGeom prst="rect">
            <a:avLst/>
          </a:prstGeom>
          <a:noFill/>
        </p:spPr>
      </p:pic>
      <p:pic>
        <p:nvPicPr>
          <p:cNvPr id="31" name="Picture 51" descr="sno_ani05"/>
          <p:cNvPicPr>
            <a:picLocks noChangeAspect="1" noChangeArrowheads="1" noCrop="1"/>
          </p:cNvPicPr>
          <p:nvPr/>
        </p:nvPicPr>
        <p:blipFill>
          <a:blip r:embed="rId7" cstate="email">
            <a:lum contrast="-30000"/>
          </a:blip>
          <a:srcRect/>
          <a:stretch>
            <a:fillRect/>
          </a:stretch>
        </p:blipFill>
        <p:spPr bwMode="auto">
          <a:xfrm>
            <a:off x="1785918" y="1857364"/>
            <a:ext cx="2349500" cy="1752600"/>
          </a:xfrm>
          <a:prstGeom prst="rect">
            <a:avLst/>
          </a:prstGeom>
          <a:noFill/>
        </p:spPr>
      </p:pic>
      <p:pic>
        <p:nvPicPr>
          <p:cNvPr id="32" name="Picture 39" descr="sno_ani05"/>
          <p:cNvPicPr>
            <a:picLocks noChangeAspect="1" noChangeArrowheads="1" noCrop="1"/>
          </p:cNvPicPr>
          <p:nvPr/>
        </p:nvPicPr>
        <p:blipFill>
          <a:blip r:embed="rId6">
            <a:lum contrast="-30000"/>
          </a:blip>
          <a:srcRect/>
          <a:stretch>
            <a:fillRect/>
          </a:stretch>
        </p:blipFill>
        <p:spPr bwMode="auto">
          <a:xfrm>
            <a:off x="6934200" y="3771900"/>
            <a:ext cx="2451100" cy="1828800"/>
          </a:xfrm>
          <a:prstGeom prst="rect">
            <a:avLst/>
          </a:prstGeom>
          <a:noFill/>
        </p:spPr>
      </p:pic>
      <p:pic>
        <p:nvPicPr>
          <p:cNvPr id="33" name="Picture 43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1627188" y="342900"/>
            <a:ext cx="2397125" cy="1828800"/>
          </a:xfrm>
          <a:prstGeom prst="rect">
            <a:avLst/>
          </a:prstGeom>
          <a:noFill/>
        </p:spPr>
      </p:pic>
      <p:pic>
        <p:nvPicPr>
          <p:cNvPr id="34" name="Picture 44" descr="sno_ani05"/>
          <p:cNvPicPr>
            <a:picLocks noChangeAspect="1" noChangeArrowheads="1" noCrop="1"/>
          </p:cNvPicPr>
          <p:nvPr/>
        </p:nvPicPr>
        <p:blipFill>
          <a:blip r:embed="rId9" cstate="email">
            <a:lum bright="6000" contrast="-18000"/>
          </a:blip>
          <a:srcRect/>
          <a:stretch>
            <a:fillRect/>
          </a:stretch>
        </p:blipFill>
        <p:spPr bwMode="auto">
          <a:xfrm>
            <a:off x="3292475" y="342900"/>
            <a:ext cx="2322513" cy="1905000"/>
          </a:xfrm>
          <a:prstGeom prst="rect">
            <a:avLst/>
          </a:prstGeom>
          <a:noFill/>
        </p:spPr>
      </p:pic>
      <p:pic>
        <p:nvPicPr>
          <p:cNvPr id="35" name="Picture 45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5056188" y="342900"/>
            <a:ext cx="2397125" cy="1828800"/>
          </a:xfrm>
          <a:prstGeom prst="rect">
            <a:avLst/>
          </a:prstGeom>
          <a:noFill/>
        </p:spPr>
      </p:pic>
      <p:pic>
        <p:nvPicPr>
          <p:cNvPr id="36" name="Picture 46" descr="sno_ani05"/>
          <p:cNvPicPr>
            <a:picLocks noChangeAspect="1" noChangeArrowheads="1" noCrop="1"/>
          </p:cNvPicPr>
          <p:nvPr/>
        </p:nvPicPr>
        <p:blipFill>
          <a:blip r:embed="rId6">
            <a:lum contrast="-30000"/>
          </a:blip>
          <a:srcRect/>
          <a:stretch>
            <a:fillRect/>
          </a:stretch>
        </p:blipFill>
        <p:spPr bwMode="auto">
          <a:xfrm>
            <a:off x="6975475" y="342900"/>
            <a:ext cx="2397125" cy="1828800"/>
          </a:xfrm>
          <a:prstGeom prst="rect">
            <a:avLst/>
          </a:prstGeom>
          <a:noFill/>
        </p:spPr>
      </p:pic>
      <p:pic>
        <p:nvPicPr>
          <p:cNvPr id="37" name="Picture 49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4786314" y="2500306"/>
            <a:ext cx="2451100" cy="1828800"/>
          </a:xfrm>
          <a:prstGeom prst="rect">
            <a:avLst/>
          </a:prstGeom>
          <a:noFill/>
        </p:spPr>
      </p:pic>
      <p:pic>
        <p:nvPicPr>
          <p:cNvPr id="38" name="Picture 34" descr="sno_ani05"/>
          <p:cNvPicPr>
            <a:picLocks noChangeAspect="1" noChangeArrowheads="1" noCrop="1"/>
          </p:cNvPicPr>
          <p:nvPr/>
        </p:nvPicPr>
        <p:blipFill>
          <a:blip r:embed="rId6">
            <a:lum bright="-12000" contrast="-30000"/>
          </a:blip>
          <a:srcRect/>
          <a:stretch>
            <a:fillRect/>
          </a:stretch>
        </p:blipFill>
        <p:spPr bwMode="auto">
          <a:xfrm>
            <a:off x="3657600" y="5276850"/>
            <a:ext cx="2451100" cy="1828800"/>
          </a:xfrm>
          <a:prstGeom prst="rect">
            <a:avLst/>
          </a:prstGeom>
          <a:noFill/>
        </p:spPr>
      </p:pic>
      <p:pic>
        <p:nvPicPr>
          <p:cNvPr id="39" name="Picture 36" descr="sno_ani05"/>
          <p:cNvPicPr>
            <a:picLocks noChangeAspect="1" noChangeArrowheads="1" noCrop="1"/>
          </p:cNvPicPr>
          <p:nvPr/>
        </p:nvPicPr>
        <p:blipFill>
          <a:blip r:embed="rId7" cstate="email">
            <a:lum contrast="-30000"/>
          </a:blip>
          <a:srcRect/>
          <a:stretch>
            <a:fillRect/>
          </a:stretch>
        </p:blipFill>
        <p:spPr bwMode="auto">
          <a:xfrm>
            <a:off x="2500298" y="2571744"/>
            <a:ext cx="2349500" cy="1752600"/>
          </a:xfrm>
          <a:prstGeom prst="rect">
            <a:avLst/>
          </a:prstGeom>
          <a:noFill/>
        </p:spPr>
      </p:pic>
      <p:pic>
        <p:nvPicPr>
          <p:cNvPr id="40" name="Picture 42" descr="sno_ani05"/>
          <p:cNvPicPr>
            <a:picLocks noChangeAspect="1" noChangeArrowheads="1" noCrop="1"/>
          </p:cNvPicPr>
          <p:nvPr/>
        </p:nvPicPr>
        <p:blipFill>
          <a:blip r:embed="rId8" cstate="email">
            <a:lum bright="6000" contrast="-18000"/>
          </a:blip>
          <a:srcRect/>
          <a:stretch>
            <a:fillRect/>
          </a:stretch>
        </p:blipFill>
        <p:spPr bwMode="auto">
          <a:xfrm>
            <a:off x="-152400" y="247650"/>
            <a:ext cx="2328863" cy="1752600"/>
          </a:xfrm>
          <a:prstGeom prst="rect">
            <a:avLst/>
          </a:prstGeom>
          <a:noFill/>
        </p:spPr>
      </p:pic>
      <p:pic>
        <p:nvPicPr>
          <p:cNvPr id="41" name="Picture 51" descr="sno_ani05"/>
          <p:cNvPicPr>
            <a:picLocks noChangeAspect="1" noChangeArrowheads="1" noCrop="1"/>
          </p:cNvPicPr>
          <p:nvPr/>
        </p:nvPicPr>
        <p:blipFill>
          <a:blip r:embed="rId7" cstate="email">
            <a:lum contrast="-30000"/>
          </a:blip>
          <a:srcRect/>
          <a:stretch>
            <a:fillRect/>
          </a:stretch>
        </p:blipFill>
        <p:spPr bwMode="auto">
          <a:xfrm>
            <a:off x="642910" y="4357694"/>
            <a:ext cx="2349500" cy="1752600"/>
          </a:xfrm>
          <a:prstGeom prst="rect">
            <a:avLst/>
          </a:prstGeom>
          <a:noFill/>
        </p:spPr>
      </p:pic>
      <p:pic>
        <p:nvPicPr>
          <p:cNvPr id="42" name="Picture 39" descr="sno_ani05"/>
          <p:cNvPicPr>
            <a:picLocks noChangeAspect="1" noChangeArrowheads="1" noCrop="1"/>
          </p:cNvPicPr>
          <p:nvPr/>
        </p:nvPicPr>
        <p:blipFill>
          <a:blip r:embed="rId6">
            <a:lum contrast="-30000"/>
          </a:blip>
          <a:srcRect/>
          <a:stretch>
            <a:fillRect/>
          </a:stretch>
        </p:blipFill>
        <p:spPr bwMode="auto">
          <a:xfrm>
            <a:off x="6692900" y="4143380"/>
            <a:ext cx="2451100" cy="1828800"/>
          </a:xfrm>
          <a:prstGeom prst="rect">
            <a:avLst/>
          </a:prstGeom>
          <a:noFill/>
        </p:spPr>
      </p:pic>
      <p:pic>
        <p:nvPicPr>
          <p:cNvPr id="43" name="Picture 43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1571604" y="2714620"/>
            <a:ext cx="2397125" cy="1828800"/>
          </a:xfrm>
          <a:prstGeom prst="rect">
            <a:avLst/>
          </a:prstGeom>
          <a:noFill/>
        </p:spPr>
      </p:pic>
      <p:pic>
        <p:nvPicPr>
          <p:cNvPr id="44" name="Picture 44" descr="sno_ani05"/>
          <p:cNvPicPr>
            <a:picLocks noChangeAspect="1" noChangeArrowheads="1" noCrop="1"/>
          </p:cNvPicPr>
          <p:nvPr/>
        </p:nvPicPr>
        <p:blipFill>
          <a:blip r:embed="rId9" cstate="email">
            <a:lum bright="6000" contrast="-18000"/>
          </a:blip>
          <a:srcRect/>
          <a:stretch>
            <a:fillRect/>
          </a:stretch>
        </p:blipFill>
        <p:spPr bwMode="auto">
          <a:xfrm>
            <a:off x="3444875" y="495300"/>
            <a:ext cx="2322513" cy="1905000"/>
          </a:xfrm>
          <a:prstGeom prst="rect">
            <a:avLst/>
          </a:prstGeom>
          <a:noFill/>
        </p:spPr>
      </p:pic>
      <p:pic>
        <p:nvPicPr>
          <p:cNvPr id="45" name="Picture 45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4643438" y="1214422"/>
            <a:ext cx="2397125" cy="1828800"/>
          </a:xfrm>
          <a:prstGeom prst="rect">
            <a:avLst/>
          </a:prstGeom>
          <a:noFill/>
        </p:spPr>
      </p:pic>
      <p:pic>
        <p:nvPicPr>
          <p:cNvPr id="46" name="Picture 46" descr="sno_ani05"/>
          <p:cNvPicPr>
            <a:picLocks noChangeAspect="1" noChangeArrowheads="1" noCrop="1"/>
          </p:cNvPicPr>
          <p:nvPr/>
        </p:nvPicPr>
        <p:blipFill>
          <a:blip r:embed="rId6">
            <a:lum contrast="-30000"/>
          </a:blip>
          <a:srcRect/>
          <a:stretch>
            <a:fillRect/>
          </a:stretch>
        </p:blipFill>
        <p:spPr bwMode="auto">
          <a:xfrm>
            <a:off x="7429520" y="1571612"/>
            <a:ext cx="2397125" cy="1828800"/>
          </a:xfrm>
          <a:prstGeom prst="rect">
            <a:avLst/>
          </a:prstGeom>
          <a:noFill/>
        </p:spPr>
      </p:pic>
      <p:pic>
        <p:nvPicPr>
          <p:cNvPr id="47" name="Picture 49" descr="sno_ani05"/>
          <p:cNvPicPr>
            <a:picLocks noChangeAspect="1" noChangeArrowheads="1" noCrop="1"/>
          </p:cNvPicPr>
          <p:nvPr/>
        </p:nvPicPr>
        <p:blipFill>
          <a:blip r:embed="rId6">
            <a:lum bright="6000" contrast="-18000"/>
          </a:blip>
          <a:srcRect/>
          <a:stretch>
            <a:fillRect/>
          </a:stretch>
        </p:blipFill>
        <p:spPr bwMode="auto">
          <a:xfrm>
            <a:off x="4643438" y="3357562"/>
            <a:ext cx="2451100" cy="1828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9032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682" name="Picture 2" descr="http://img01.chitalnya.ru/upload2/238/e398d633d20caf95e0c2e3dc9f7184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http://us.123rf.com/400wm/400/400/zoomteam/zoomteam1009/zoomteam100900410/7762151-winter-wild-woman-on-snow-and-grey-background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857356" y="2489024"/>
            <a:ext cx="3192727" cy="4368976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" name="Picture 49"/>
          <p:cNvPicPr>
            <a:picLocks noChangeAspect="1" noChangeArrowheads="1"/>
          </p:cNvPicPr>
          <p:nvPr/>
        </p:nvPicPr>
        <p:blipFill>
          <a:blip r:embed="rId4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8" name="Picture 48"/>
          <p:cNvPicPr>
            <a:picLocks noChangeAspect="1" noChangeArrowheads="1"/>
          </p:cNvPicPr>
          <p:nvPr/>
        </p:nvPicPr>
        <p:blipFill>
          <a:blip r:embed="rId5">
            <a:lum bright="-6000"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13588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0" presetClass="exit" presetSubtype="0" ac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ermoso día de invierno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9748" name="Picture 4" descr="http://3.bp.blogspot.com/_H2Fvu65DILA/TP7tY4YqMKI/AAAAAAAACUI/jrKNr4eRrd8/s640/nieve_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1.bp.blogspot.com/-reMnGnfKvfg/UeiCORqHqLI/AAAAAAAAIcM/lsY9pHVemBg/s1600/Descargar+Pack+Bellos+Fondos+de+paisajes+HD+(392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54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597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159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>
            <a:lum bright="6000" contrast="-18000"/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2">
            <a:lum contrast="12000"/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61" name="Picture 9"/>
          <p:cNvPicPr>
            <a:picLocks noChangeAspect="1" noChangeArrowheads="1"/>
          </p:cNvPicPr>
          <p:nvPr/>
        </p:nvPicPr>
        <p:blipFill>
          <a:blip r:embed="rId3" cstate="email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12433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5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6498" name="Picture 2" descr="http://milrecursos.com/wp-content/uploads/2011/12/14-paisajes-nevados-bellos-navidad-nieve-fondos-hd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667875" cy="6858000"/>
          </a:xfrm>
          <a:prstGeom prst="rect">
            <a:avLst/>
          </a:prstGeom>
          <a:noFill/>
        </p:spPr>
      </p:pic>
      <p:pic>
        <p:nvPicPr>
          <p:cNvPr id="7" name="Picture 4" descr="http://carmitaevase.com/wp-content/uploads/2013/02/chica-nieve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0839821">
            <a:off x="764541" y="3499492"/>
            <a:ext cx="6198333" cy="310008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www.todofondosdenavidad.com/wp-content/uploads/images/todofondosdenavidad.com-234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644098" cy="6858000"/>
          </a:xfrm>
          <a:prstGeom prst="rect">
            <a:avLst/>
          </a:prstGeom>
          <a:noFill/>
        </p:spPr>
      </p:pic>
      <p:pic>
        <p:nvPicPr>
          <p:cNvPr id="9" name="Picture 54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78697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11529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9570" name="Picture 2" descr="http://2.bp.blogspot.com/-6rpxoQoA4Eo/UcjX86fvaYI/AAAAAAAAGPw/ez1N-Jdyfvc/s1600/Descargar+Pack+Bellos+Fondos+de+paisajes+HD+(256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http://static.lexpress.fr/medias_2395/w_605,h_350,c_fill,g_north/neige-fille-hiver_122637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00562" y="785794"/>
            <a:ext cx="3322627" cy="249197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1.bp.blogspot.com/-yETRsAjI3uY/TxwrJxLBLHI/AAAAAAAABNw/Hd_MdSgcUxA/s1600/rio_congelado-1024x768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Click="0" advTm="126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46" name="Picture 2" descr="http://www.artleo.com/pic/201201/1920x1080/artleo.com-1636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6" descr="http://png-images.bloglap.hu/galeria/3947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57158" y="285728"/>
            <a:ext cx="4572000" cy="224676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Y yo hoy, arropada y aterida</a:t>
            </a:r>
          </a:p>
          <a:p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Contemplo como el duro y frío invierno</a:t>
            </a:r>
          </a:p>
          <a:p>
            <a:r>
              <a:rPr lang="es-ES" sz="2800" b="1" dirty="0" err="1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Desplega</a:t>
            </a:r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 su hermosura por el mundo</a:t>
            </a:r>
          </a:p>
          <a:p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Purificando el aire y sin pedir permiso</a:t>
            </a:r>
          </a:p>
          <a:p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Se ha instalado en mi vida.</a:t>
            </a:r>
            <a:endParaRPr lang="es-ES" sz="28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Click="0" advTm="26084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185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9682" name="Picture 2" descr="árboles de invierno congelado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0" y="0"/>
            <a:ext cx="9239250" cy="6858000"/>
          </a:xfrm>
          <a:prstGeom prst="rect">
            <a:avLst/>
          </a:prstGeom>
          <a:noFill/>
        </p:spPr>
      </p:pic>
      <p:pic>
        <p:nvPicPr>
          <p:cNvPr id="10" name="Picture 4" descr="http://www.imagenesamor.net/images/wallpapers/winter3%5B1%5D-189988_1024.jpe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pic>
        <p:nvPicPr>
          <p:cNvPr id="7" name="Picture 2" descr="http://www.guapabox.com/images/wp/2013/11/neutrogena-normal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357422" y="0"/>
            <a:ext cx="4714908" cy="478632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2.bp.blogspot.com/-pUOtQXMWBcE/Txwnj81R2qI/AAAAAAAABLA/Ug07NOCU4sI/s1600/winter_wall0331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85784" y="0"/>
            <a:ext cx="100250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697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3298" name="Picture 2" descr="http://s1.1zoom.me/prev/355/3545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http://static3.cornucopia3d.net/galleries/albums/userpics/1214900/Paisaje-nieve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291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xit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0"/>
                                        <p:tgtEl>
                                          <p:spTgt spid="183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Picture 2" descr="Las mejores fotos del paisaje de inviern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15536" cy="6858000"/>
          </a:xfrm>
          <a:prstGeom prst="rect">
            <a:avLst/>
          </a:prstGeom>
          <a:noFill/>
        </p:spPr>
      </p:pic>
      <p:pic>
        <p:nvPicPr>
          <p:cNvPr id="172034" name="Picture 2" descr="http://cartelitosface.com/fondos/besando-muneco-nieve-1920x108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928926" y="1428736"/>
            <a:ext cx="5357850" cy="4979649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" name="Picture 2" descr="Árboles helados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715536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Click="0" advTm="16911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72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500"/>
                            </p:stCondLst>
                            <p:childTnLst>
                              <p:par>
                                <p:cTn id="14" presetID="9" presetClass="emph" presetSubtype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1720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6" dur="indefinite"/>
                                        <p:tgtEl>
                                          <p:spTgt spid="172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http://www.articulosdelujo.com/wp-content/uploads/2013/02/1ca95__6-frida-gustavsson-nina-ricci-nina-eau-parfu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6" name="Picture 31" descr="D:\Mes images\NEIGE LIDESE NEI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0"/>
            <a:ext cx="7704138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1" descr="D:\Mes images\NEIGE LIDESE NEI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744663"/>
            <a:ext cx="7704138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1" descr="D:\Mes images\NEIGE LIDESE NEI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714356"/>
            <a:ext cx="7704138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http://2.bp.blogspot.com/-2YA0ku6KZ-A/UcOcheMwdMI/AAAAAAAAFOs/cArZUMM0Rzs/s1600/Descargar+Pack+Bellos+Fondos+de+paisajes+HD+(193)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8" name="Picture 4" descr="http://familienzeit24.ch/wp-content/uploads/2012/11/Kinder-im-Schnee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500034" y="428604"/>
            <a:ext cx="4857752" cy="1815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La nieve hizo su gloriosa aparición</a:t>
            </a:r>
          </a:p>
          <a:p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Cubriendo de blanco armiño</a:t>
            </a:r>
          </a:p>
          <a:p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Calles, plazas y caminos</a:t>
            </a:r>
          </a:p>
          <a:p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Cerrando colegios, liberando a los niños.</a:t>
            </a:r>
            <a:endParaRPr lang="es-ES" sz="28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2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158724" name="Picture 4" descr="http://img01.lavanguardia.com/2013/01/14/20-year-old-women-dressed-in-k_54360847304_54028874188_960_6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8726" name="Picture 6" descr="http://www.larazon.es/documents/10165/0/image_content_high_124474_20130115202931.jpg?fmt=mod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oboi.kards.qip.ru/images/wallpaper/48/03/197448_1024_76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854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1" dur="5000"/>
                                        <p:tgtEl>
                                          <p:spTgt spid="1587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0"/>
                                        <p:tgtEl>
                                          <p:spTgt spid="158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12652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9810" name="Picture 2" descr="http://www.fondosypantallas.com/wp-content/uploads/2010/06/w08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6" descr="http://files.vividscreen.com/soft/afd7b950887c2c354c5690aa04d83ec0/Miss-Snowflake-768x1280th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5720" y="214290"/>
            <a:ext cx="4071966" cy="371477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9812" name="Picture 4" descr="http://www.milfondos.net/wallpapers/paisaje-nevado-suiza-230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2.bp.blogspot.com/-kYM2A4LXJo8/TvTfAdZ2ejI/AAAAAAAACSY/NSWLUWafmv0/s1600/Snowscape+Pond-Mountain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616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1198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9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5234" name="Picture 2" descr="http://3.bp.blogspot.com/_B_tBGN_36XI/TKD8Y6VYSaI/AAAAAAAAA3M/IPWLLxQyt0U/s1600/Wallpaper-fondos-pantalla-escritorio-lukenfer-3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3857620" cy="5314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://www.fondos-hd.com/user-content/uploads/wall/o/61/snowrocks-160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572000" y="285728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rgbClr val="2D2D8A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Abetos que se ofrecen voluntarios</a:t>
            </a:r>
          </a:p>
          <a:p>
            <a:pPr lvl="0"/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rgbClr val="2D2D8A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En un triste holocausto año tras año</a:t>
            </a:r>
          </a:p>
          <a:p>
            <a:pPr lvl="0"/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rgbClr val="2D2D8A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Lo mismo que corderos degollados</a:t>
            </a:r>
          </a:p>
          <a:p>
            <a:pPr lvl="0"/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rgbClr val="2D2D8A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En aras de la. vieja tradición</a:t>
            </a:r>
            <a:endParaRPr lang="es-ES" sz="2800" b="1" dirty="0">
              <a:solidFill>
                <a:srgbClr val="FF0000"/>
              </a:solidFill>
              <a:effectLst>
                <a:glow rad="228600">
                  <a:srgbClr val="2D2D8A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Click="0" advTm="2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 cstate="email">
            <a:lum contrast="6000"/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144" name="Picture 16" descr="sno_ani05"/>
          <p:cNvPicPr>
            <a:picLocks noChangeAspect="1" noChangeArrowheads="1" noCrop="1"/>
          </p:cNvPicPr>
          <p:nvPr/>
        </p:nvPicPr>
        <p:blipFill>
          <a:blip r:embed="rId4">
            <a:lum bright="-24000" contrast="-46000"/>
          </a:blip>
          <a:srcRect/>
          <a:stretch>
            <a:fillRect/>
          </a:stretch>
        </p:blipFill>
        <p:spPr bwMode="auto">
          <a:xfrm>
            <a:off x="3048000" y="152400"/>
            <a:ext cx="3048000" cy="2071688"/>
          </a:xfrm>
          <a:prstGeom prst="rect">
            <a:avLst/>
          </a:prstGeom>
          <a:noFill/>
        </p:spPr>
      </p:pic>
      <p:pic>
        <p:nvPicPr>
          <p:cNvPr id="48145" name="Picture 17" descr="sno_ani05"/>
          <p:cNvPicPr>
            <a:picLocks noChangeAspect="1" noChangeArrowheads="1" noCrop="1"/>
          </p:cNvPicPr>
          <p:nvPr/>
        </p:nvPicPr>
        <p:blipFill>
          <a:blip r:embed="rId4">
            <a:lum bright="-24000" contrast="-46000"/>
          </a:blip>
          <a:srcRect/>
          <a:stretch>
            <a:fillRect/>
          </a:stretch>
        </p:blipFill>
        <p:spPr bwMode="auto">
          <a:xfrm>
            <a:off x="0" y="0"/>
            <a:ext cx="3124200" cy="2019300"/>
          </a:xfrm>
          <a:prstGeom prst="rect">
            <a:avLst/>
          </a:prstGeom>
          <a:noFill/>
        </p:spPr>
      </p:pic>
      <p:pic>
        <p:nvPicPr>
          <p:cNvPr id="48146" name="Picture 18" descr="sno_ani05"/>
          <p:cNvPicPr>
            <a:picLocks noChangeAspect="1" noChangeArrowheads="1" noCrop="1"/>
          </p:cNvPicPr>
          <p:nvPr/>
        </p:nvPicPr>
        <p:blipFill>
          <a:blip r:embed="rId4">
            <a:lum bright="-24000" contrast="-46000"/>
          </a:blip>
          <a:srcRect/>
          <a:stretch>
            <a:fillRect/>
          </a:stretch>
        </p:blipFill>
        <p:spPr bwMode="auto">
          <a:xfrm>
            <a:off x="5885806" y="0"/>
            <a:ext cx="3258194" cy="2214554"/>
          </a:xfrm>
          <a:prstGeom prst="rect">
            <a:avLst/>
          </a:prstGeom>
          <a:noFill/>
        </p:spPr>
      </p:pic>
      <p:pic>
        <p:nvPicPr>
          <p:cNvPr id="48147" name="Picture 19" descr="sno_ani05"/>
          <p:cNvPicPr>
            <a:picLocks noChangeAspect="1" noChangeArrowheads="1" noCrop="1"/>
          </p:cNvPicPr>
          <p:nvPr/>
        </p:nvPicPr>
        <p:blipFill>
          <a:blip r:embed="rId4">
            <a:lum bright="-24000" contrast="-46000"/>
          </a:blip>
          <a:srcRect/>
          <a:stretch>
            <a:fillRect/>
          </a:stretch>
        </p:blipFill>
        <p:spPr bwMode="auto">
          <a:xfrm>
            <a:off x="1785918" y="2714620"/>
            <a:ext cx="3124200" cy="2019300"/>
          </a:xfrm>
          <a:prstGeom prst="rect">
            <a:avLst/>
          </a:prstGeom>
          <a:noFill/>
        </p:spPr>
      </p:pic>
      <p:pic>
        <p:nvPicPr>
          <p:cNvPr id="48148" name="Picture 20" descr="sno_ani05"/>
          <p:cNvPicPr>
            <a:picLocks noChangeAspect="1" noChangeArrowheads="1" noCrop="1"/>
          </p:cNvPicPr>
          <p:nvPr/>
        </p:nvPicPr>
        <p:blipFill>
          <a:blip r:embed="rId4">
            <a:lum bright="-24000" contrast="-46000"/>
          </a:blip>
          <a:srcRect/>
          <a:stretch>
            <a:fillRect/>
          </a:stretch>
        </p:blipFill>
        <p:spPr bwMode="auto">
          <a:xfrm>
            <a:off x="3124200" y="2362200"/>
            <a:ext cx="3124200" cy="2019300"/>
          </a:xfrm>
          <a:prstGeom prst="rect">
            <a:avLst/>
          </a:prstGeom>
          <a:noFill/>
        </p:spPr>
      </p:pic>
      <p:pic>
        <p:nvPicPr>
          <p:cNvPr id="48149" name="Picture 21" descr="sno_ani05"/>
          <p:cNvPicPr>
            <a:picLocks noChangeAspect="1" noChangeArrowheads="1" noCrop="1"/>
          </p:cNvPicPr>
          <p:nvPr/>
        </p:nvPicPr>
        <p:blipFill>
          <a:blip r:embed="rId4">
            <a:lum bright="-24000" contrast="-46000"/>
          </a:blip>
          <a:srcRect/>
          <a:stretch>
            <a:fillRect/>
          </a:stretch>
        </p:blipFill>
        <p:spPr bwMode="auto">
          <a:xfrm>
            <a:off x="6019800" y="2438400"/>
            <a:ext cx="3124200" cy="2019300"/>
          </a:xfrm>
          <a:prstGeom prst="rect">
            <a:avLst/>
          </a:prstGeom>
          <a:noFill/>
        </p:spPr>
      </p:pic>
      <p:pic>
        <p:nvPicPr>
          <p:cNvPr id="48150" name="Picture 22" descr="sno_ani05"/>
          <p:cNvPicPr>
            <a:picLocks noChangeAspect="1" noChangeArrowheads="1" noCrop="1"/>
          </p:cNvPicPr>
          <p:nvPr/>
        </p:nvPicPr>
        <p:blipFill>
          <a:blip r:embed="rId4">
            <a:lum bright="-24000" contrast="-46000"/>
          </a:blip>
          <a:srcRect/>
          <a:stretch>
            <a:fillRect/>
          </a:stretch>
        </p:blipFill>
        <p:spPr bwMode="auto">
          <a:xfrm>
            <a:off x="0" y="4724400"/>
            <a:ext cx="3124200" cy="2019300"/>
          </a:xfrm>
          <a:prstGeom prst="rect">
            <a:avLst/>
          </a:prstGeom>
          <a:noFill/>
        </p:spPr>
      </p:pic>
      <p:pic>
        <p:nvPicPr>
          <p:cNvPr id="48151" name="Picture 23" descr="sno_ani05"/>
          <p:cNvPicPr>
            <a:picLocks noChangeAspect="1" noChangeArrowheads="1" noCrop="1"/>
          </p:cNvPicPr>
          <p:nvPr/>
        </p:nvPicPr>
        <p:blipFill>
          <a:blip r:embed="rId4">
            <a:lum bright="-24000" contrast="-46000"/>
          </a:blip>
          <a:srcRect/>
          <a:stretch>
            <a:fillRect/>
          </a:stretch>
        </p:blipFill>
        <p:spPr bwMode="auto">
          <a:xfrm>
            <a:off x="3200400" y="4838700"/>
            <a:ext cx="3124200" cy="2019300"/>
          </a:xfrm>
          <a:prstGeom prst="rect">
            <a:avLst/>
          </a:prstGeom>
          <a:noFill/>
        </p:spPr>
      </p:pic>
      <p:pic>
        <p:nvPicPr>
          <p:cNvPr id="48152" name="Picture 24" descr="sno_ani05"/>
          <p:cNvPicPr>
            <a:picLocks noChangeAspect="1" noChangeArrowheads="1" noCrop="1"/>
          </p:cNvPicPr>
          <p:nvPr/>
        </p:nvPicPr>
        <p:blipFill>
          <a:blip r:embed="rId4">
            <a:lum bright="-24000" contrast="-46000"/>
          </a:blip>
          <a:srcRect/>
          <a:stretch>
            <a:fillRect/>
          </a:stretch>
        </p:blipFill>
        <p:spPr bwMode="auto">
          <a:xfrm>
            <a:off x="5867400" y="4838700"/>
            <a:ext cx="3124200" cy="2019300"/>
          </a:xfrm>
          <a:prstGeom prst="rect">
            <a:avLst/>
          </a:prstGeom>
          <a:noFill/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2714620"/>
            <a:ext cx="3201994" cy="414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5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ransition spd="slow" advClick="0" advTm="1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4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4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6" descr="http://www.gandex.ru/upl/oboi/gandex.ru-19837_1f8ce8f76f7215b7c8a50ef1c75361b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8" descr="http://fotki.ucoz.ua/_ph/20/17357647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14346" y="0"/>
            <a:ext cx="971556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666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8" name="Picture 4" descr="http://belleschoses.b.e.pic.centerblog.net/2apuprqi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500298" y="1857364"/>
            <a:ext cx="4000528" cy="3183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1538" y="642918"/>
            <a:ext cx="7286676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643702" y="5357826"/>
            <a:ext cx="1528756" cy="628094"/>
          </a:xfrm>
          <a:prstGeom prst="rect">
            <a:avLst/>
          </a:prstGeom>
          <a:noFill/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4106" name="Picture 10" descr="http://www.miscomentariosparahi5.com/comentarios/feliz-anio-nuevo/comentarios-de-feliz-anio-nuevo-2.gif"/>
          <p:cNvPicPr>
            <a:picLocks noChangeAspect="1" noChangeArrowheads="1" noCrop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071670" y="5572140"/>
            <a:ext cx="4191000" cy="609600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Above"/>
            <a:lightRig rig="threePt" dir="t"/>
          </a:scene3d>
        </p:spPr>
      </p:pic>
      <p:sp>
        <p:nvSpPr>
          <p:cNvPr id="14" name="13 Rectángulo"/>
          <p:cNvSpPr/>
          <p:nvPr/>
        </p:nvSpPr>
        <p:spPr>
          <a:xfrm>
            <a:off x="1643042" y="428604"/>
            <a:ext cx="4161298" cy="70788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4000" b="1" cap="none" spc="50" dirty="0" smtClean="0">
                <a:ln w="19050">
                  <a:solidFill>
                    <a:srgbClr val="00B0F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tang" pitchFamily="18" charset="-127"/>
                <a:ea typeface="Batang" pitchFamily="18" charset="-127"/>
                <a:cs typeface="DokChampa" pitchFamily="34" charset="-34"/>
              </a:rPr>
              <a:t>FELIZ INVIERNO</a:t>
            </a:r>
            <a:endParaRPr lang="es-ES" sz="4000" b="1" cap="none" spc="50" dirty="0">
              <a:ln w="19050">
                <a:solidFill>
                  <a:srgbClr val="00B0F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atang" pitchFamily="18" charset="-127"/>
              <a:ea typeface="Batang" pitchFamily="18" charset="-127"/>
              <a:cs typeface="DokChampa" pitchFamily="34" charset="-34"/>
            </a:endParaRPr>
          </a:p>
        </p:txBody>
      </p:sp>
      <p:pic>
        <p:nvPicPr>
          <p:cNvPr id="8" name="Picture 6" descr=" photo veter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178178" name="Picture 2" descr="http://s1.1zoom.me/big3/251/342676-blackangel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6774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286380" y="285728"/>
            <a:ext cx="32146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En el profundo  silencio</a:t>
            </a:r>
          </a:p>
          <a:p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De una iluminada noche </a:t>
            </a:r>
          </a:p>
          <a:p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de invierno 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214942" y="2071678"/>
            <a:ext cx="35719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En la suave gracia  de los copos cayendo.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00628" y="3500438"/>
            <a:ext cx="34290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Llegará a ti la susurrada  promesa de esta estación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929190" y="5000636"/>
            <a:ext cx="27860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Las verdaderas</a:t>
            </a:r>
          </a:p>
          <a:p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Y profundas bendiciones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9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072330" y="5962556"/>
            <a:ext cx="1500166" cy="616347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 advClick="0" advTm="18548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1290</TotalTime>
  <Words>240</Words>
  <Application>Microsoft Office PowerPoint</Application>
  <PresentationFormat>Presentación en pantalla (4:3)</PresentationFormat>
  <Paragraphs>71</Paragraphs>
  <Slides>30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Default Design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Winter Beauty</dc:title>
  <dc:creator>Helen</dc:creator>
  <cp:lastModifiedBy>Eleni</cp:lastModifiedBy>
  <cp:revision>138</cp:revision>
  <dcterms:created xsi:type="dcterms:W3CDTF">2012-12-14T16:33:40Z</dcterms:created>
  <dcterms:modified xsi:type="dcterms:W3CDTF">2013-12-29T16:32:46Z</dcterms:modified>
  <cp:contentStatus>Final</cp:contentStatus>
</cp:coreProperties>
</file>