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364" r:id="rId3"/>
    <p:sldId id="409" r:id="rId4"/>
    <p:sldId id="372" r:id="rId5"/>
    <p:sldId id="413" r:id="rId6"/>
    <p:sldId id="374" r:id="rId7"/>
    <p:sldId id="325" r:id="rId8"/>
    <p:sldId id="378" r:id="rId9"/>
    <p:sldId id="324" r:id="rId10"/>
    <p:sldId id="395" r:id="rId11"/>
    <p:sldId id="379" r:id="rId12"/>
    <p:sldId id="381" r:id="rId13"/>
    <p:sldId id="382" r:id="rId14"/>
    <p:sldId id="327" r:id="rId15"/>
    <p:sldId id="385" r:id="rId16"/>
    <p:sldId id="383" r:id="rId17"/>
    <p:sldId id="386" r:id="rId18"/>
    <p:sldId id="373" r:id="rId19"/>
    <p:sldId id="387" r:id="rId20"/>
    <p:sldId id="390" r:id="rId21"/>
    <p:sldId id="322" r:id="rId22"/>
    <p:sldId id="393" r:id="rId23"/>
    <p:sldId id="396" r:id="rId24"/>
    <p:sldId id="397" r:id="rId25"/>
    <p:sldId id="408" r:id="rId26"/>
    <p:sldId id="400" r:id="rId27"/>
    <p:sldId id="333" r:id="rId28"/>
    <p:sldId id="402" r:id="rId29"/>
    <p:sldId id="376" r:id="rId30"/>
    <p:sldId id="403" r:id="rId31"/>
    <p:sldId id="399" r:id="rId32"/>
    <p:sldId id="384" r:id="rId33"/>
    <p:sldId id="391" r:id="rId34"/>
    <p:sldId id="407" r:id="rId35"/>
    <p:sldId id="341" r:id="rId36"/>
    <p:sldId id="405" r:id="rId37"/>
    <p:sldId id="342" r:id="rId38"/>
    <p:sldId id="329" r:id="rId39"/>
    <p:sldId id="406" r:id="rId40"/>
    <p:sldId id="410" r:id="rId41"/>
    <p:sldId id="414" r:id="rId42"/>
  </p:sldIdLst>
  <p:sldSz cx="109093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JXpjCkD+KQRacs0zdsMYw" hashData="iXU7LyqC9W1h297BLem2cX05Qx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84" y="-456"/>
      </p:cViewPr>
      <p:guideLst>
        <p:guide orient="horz" pos="2160"/>
        <p:guide pos="34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FF44D3-F3DE-4708-9650-27E6D3A6EC6A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01675" y="685800"/>
            <a:ext cx="5454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F0492F-74B8-440F-A09A-A33C1ED87C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81CEEB9-CA1C-4D1D-8BC1-AD836096B3AF}" type="slidenum">
              <a:rPr lang="es-ES" smtClean="0"/>
              <a:pPr/>
              <a:t>26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8198" y="2130426"/>
            <a:ext cx="9272905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6395" y="3886200"/>
            <a:ext cx="763651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1760" y="4406901"/>
            <a:ext cx="927290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1760" y="2906713"/>
            <a:ext cx="927290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5465" y="1600201"/>
            <a:ext cx="481827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45561" y="1600201"/>
            <a:ext cx="481827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5465" y="1535113"/>
            <a:ext cx="482016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5465" y="2174875"/>
            <a:ext cx="482016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41774" y="1535113"/>
            <a:ext cx="48220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41774" y="2174875"/>
            <a:ext cx="48220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5465" y="273050"/>
            <a:ext cx="358908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65233" y="273051"/>
            <a:ext cx="609860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5465" y="1435101"/>
            <a:ext cx="358908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8299" y="4800600"/>
            <a:ext cx="654558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38299" y="612775"/>
            <a:ext cx="654558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8299" y="5367338"/>
            <a:ext cx="654558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09242" y="274639"/>
            <a:ext cx="2454593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5465" y="274639"/>
            <a:ext cx="7181956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8199" y="2130428"/>
            <a:ext cx="9272905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36395" y="3886200"/>
            <a:ext cx="763651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5465" y="274638"/>
            <a:ext cx="981837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5465" y="1600201"/>
            <a:ext cx="981837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5465" y="6356351"/>
            <a:ext cx="254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B48BD-7B74-441C-BA05-388E7565B409}" type="datetimeFigureOut">
              <a:rPr lang="es-ES" smtClean="0"/>
              <a:pPr/>
              <a:t>04/09/2016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27344" y="6356351"/>
            <a:ext cx="3454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18332" y="6356351"/>
            <a:ext cx="25455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AC015-6D25-49BE-81FA-1D7690B3F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5465" y="6245225"/>
            <a:ext cx="254550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7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7477" y="3387483"/>
            <a:ext cx="6858000" cy="8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38781" y="3387483"/>
            <a:ext cx="6858000" cy="8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109093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3"/>
            <a:ext cx="109093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25428" y="5715016"/>
            <a:ext cx="785818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62674" y="4572014"/>
            <a:ext cx="321197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82618" y="1285860"/>
            <a:ext cx="9429816" cy="46434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William 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3200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Franklyn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-Miller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2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1000" contrast="37000"/>
          </a:blip>
          <a:srcRect/>
          <a:stretch>
            <a:fillRect/>
          </a:stretch>
        </p:blipFill>
        <p:spPr bwMode="auto">
          <a:xfrm>
            <a:off x="1512890" y="5611366"/>
            <a:ext cx="2396654" cy="934064"/>
          </a:xfrm>
          <a:prstGeom prst="rect">
            <a:avLst/>
          </a:prstGeom>
          <a:noFill/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170" y="188642"/>
            <a:ext cx="931836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000">
    <p:cover dir="ru"/>
    <p:sndAc>
      <p:stSnd>
        <p:snd r:embed="rId2" name="modern talking - sexy, sexy lo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2362674" y="4572014"/>
            <a:ext cx="321197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54056" y="2089624"/>
            <a:ext cx="9144064" cy="476837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 pitchFamily="66" charset="0"/>
              </a:rPr>
              <a:t>El niño más guapo del mundo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med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-425462700" y="0"/>
            <a:ext cx="36921620" cy="24865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18282240" tIns="45720" rIns="18282240" bIns="214245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097196" y="1643050"/>
            <a:ext cx="70740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800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W</a:t>
            </a:r>
            <a:r>
              <a:rPr kumimoji="0" lang="es-ES" sz="280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illiam </a:t>
            </a:r>
            <a:r>
              <a:rPr kumimoji="0" lang="es-ES" sz="280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franklyn-miller</a:t>
            </a:r>
            <a:r>
              <a:rPr kumimoji="0" lang="es-ES" sz="280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 es un australiano de 12 años y se ha hecho famoso en las redes sociales por ser considerado el niño más guapo del mundo.. Una chica japonesa </a:t>
            </a:r>
            <a:r>
              <a:rPr kumimoji="0" lang="es-ES" sz="280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retuiteó</a:t>
            </a:r>
            <a:r>
              <a:rPr kumimoji="0" lang="es-ES" sz="280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 una foto suya y gracias a eso se ha convertido en toda una sensación en algunos países en pocos días.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800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W</a:t>
            </a:r>
            <a:r>
              <a:rPr kumimoji="0" lang="es-ES" sz="280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illiam es un niño normal de su edad: Va a la escuela, juega a rugby y sale con los amigos. Pero además, Es modelo e intenta conseguir un hueco en el mundo del cine. ¡De momento ya tiene más de 200.000 seguidores en </a:t>
            </a:r>
            <a:r>
              <a:rPr kumimoji="0" lang="es-ES" sz="280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instagram</a:t>
            </a:r>
            <a:r>
              <a:rPr kumimoji="0" lang="es-ES" sz="280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  <a:cs typeface="Times New Roman" pitchFamily="18" charset="0"/>
              </a:rPr>
              <a:t>!</a:t>
            </a:r>
            <a:endParaRPr kumimoji="0" lang="es-ES" sz="280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gency FB" pitchFamily="34" charset="0"/>
              <a:cs typeface="Arial" pitchFamily="34" charset="0"/>
            </a:endParaRPr>
          </a:p>
        </p:txBody>
      </p:sp>
      <p:pic>
        <p:nvPicPr>
          <p:cNvPr id="6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0" y="0"/>
            <a:ext cx="10909300" cy="3535730"/>
          </a:xfrm>
          <a:prstGeom prst="rect">
            <a:avLst/>
          </a:prstGeom>
          <a:noFill/>
        </p:spPr>
      </p:pic>
      <p:pic>
        <p:nvPicPr>
          <p:cNvPr id="8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0" y="3322270"/>
            <a:ext cx="10909300" cy="35357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8289145" y="2897164"/>
            <a:ext cx="3500438" cy="1739876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-880283" y="3025539"/>
            <a:ext cx="3500438" cy="173987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-909299" y="4851796"/>
            <a:ext cx="3558469" cy="173987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-880283" y="6812585"/>
            <a:ext cx="3500438" cy="173987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>
            <a:off x="8289144" y="880282"/>
            <a:ext cx="3500438" cy="173987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>
            <a:off x="-880283" y="880283"/>
            <a:ext cx="3500438" cy="1739874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1 Cheurón"/>
          <p:cNvSpPr/>
          <p:nvPr/>
        </p:nvSpPr>
        <p:spPr>
          <a:xfrm rot="5400000">
            <a:off x="8324863" y="4794312"/>
            <a:ext cx="3500438" cy="1668437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 Cheurón"/>
          <p:cNvSpPr/>
          <p:nvPr/>
        </p:nvSpPr>
        <p:spPr>
          <a:xfrm rot="5400000">
            <a:off x="8324864" y="6591554"/>
            <a:ext cx="3500438" cy="1668438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CC">
              <a:alpha val="9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2" name="Picture 2" descr="C:\Users\Jose Luis\Desktop\1-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9874" y="-214338"/>
            <a:ext cx="7500158" cy="7742230"/>
          </a:xfrm>
          <a:prstGeom prst="rect">
            <a:avLst/>
          </a:prstGeom>
          <a:noFill/>
        </p:spPr>
      </p:pic>
      <p:pic>
        <p:nvPicPr>
          <p:cNvPr id="14" name="Picture 2" descr="C:\Users\Jose Luis\Desktop\1-15.jpg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42000" contrast="61000"/>
          </a:blip>
          <a:srcRect/>
          <a:stretch>
            <a:fillRect/>
          </a:stretch>
        </p:blipFill>
        <p:spPr bwMode="auto">
          <a:xfrm>
            <a:off x="1739874" y="-214338"/>
            <a:ext cx="7500158" cy="77422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000"/>
                            </p:stCondLst>
                            <p:childTnLst>
                              <p:par>
                                <p:cTn id="11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025758" y="1500174"/>
            <a:ext cx="716916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“Creíamos que eran seguidores falsos porque eran muchos”, dice su madre Shannon que estaba preocupada porque pensaba que habían </a:t>
            </a:r>
            <a:r>
              <a:rPr lang="es-ES" sz="2800" dirty="0" err="1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hackeado</a:t>
            </a:r>
            <a:r>
              <a:rPr lang="es-ES" sz="2800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 la cuenta de su hijo. Pero de pronto la gente empezó a comentar sus fotos diciendo que lo habían visto en </a:t>
            </a:r>
            <a:r>
              <a:rPr lang="es-ES" sz="2800" dirty="0" err="1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Twitter</a:t>
            </a:r>
            <a:r>
              <a:rPr lang="es-ES" sz="2800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. </a:t>
            </a:r>
          </a:p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“La gente decía: eres famoso en Japón, eres famoso en China”</a:t>
            </a:r>
            <a:r>
              <a:rPr lang="es-ES" sz="2800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, explica el niño.</a:t>
            </a:r>
          </a:p>
          <a:p>
            <a:r>
              <a:rPr lang="es-ES" sz="2800" dirty="0" smtClean="0"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Aunque ya había protagonizado algunos anuncios y había hecho de modelo no esperaba que le pasara esto. Ahora ha participado en diferentes programas de televisión asiáticos y lo han entrevistado en varias oportunidades.</a:t>
            </a:r>
            <a:endParaRPr lang="es-ES" sz="2800" dirty="0"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  <p:pic>
        <p:nvPicPr>
          <p:cNvPr id="4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0" y="0"/>
            <a:ext cx="10909300" cy="3535730"/>
          </a:xfrm>
          <a:prstGeom prst="rect">
            <a:avLst/>
          </a:prstGeom>
          <a:noFill/>
        </p:spPr>
      </p:pic>
      <p:pic>
        <p:nvPicPr>
          <p:cNvPr id="5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 bright="-50000" contrast="39000"/>
          </a:blip>
          <a:srcRect/>
          <a:stretch>
            <a:fillRect/>
          </a:stretch>
        </p:blipFill>
        <p:spPr bwMode="auto">
          <a:xfrm>
            <a:off x="0" y="3500438"/>
            <a:ext cx="10909300" cy="35357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852291" y="428626"/>
            <a:ext cx="9460408" cy="6143625"/>
          </a:xfrm>
          <a:prstGeom prst="frame">
            <a:avLst>
              <a:gd name="adj1" fmla="val 8159"/>
            </a:avLst>
          </a:prstGeom>
          <a:solidFill>
            <a:srgbClr val="23732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34122" y="1000126"/>
            <a:ext cx="8096747" cy="5000625"/>
          </a:xfrm>
          <a:prstGeom prst="frame">
            <a:avLst>
              <a:gd name="adj1" fmla="val 10445"/>
            </a:avLst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01183" y="1571626"/>
            <a:ext cx="6562624" cy="3857625"/>
          </a:xfrm>
          <a:prstGeom prst="frame">
            <a:avLst>
              <a:gd name="adj1" fmla="val 12914"/>
            </a:avLst>
          </a:prstGeom>
          <a:solidFill>
            <a:srgbClr val="23732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83013" y="2143126"/>
            <a:ext cx="5113734" cy="2714625"/>
          </a:xfrm>
          <a:prstGeom prst="frame">
            <a:avLst>
              <a:gd name="adj1" fmla="val 17826"/>
            </a:avLst>
          </a:prstGeom>
          <a:solidFill>
            <a:srgbClr val="133F11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2522628_64955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8896" y="0"/>
            <a:ext cx="7110404" cy="6858000"/>
          </a:xfrm>
          <a:prstGeom prst="rect">
            <a:avLst/>
          </a:prstGeom>
          <a:noFill/>
        </p:spPr>
      </p:pic>
      <p:pic>
        <p:nvPicPr>
          <p:cNvPr id="3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900"/>
            <a:ext cx="5597526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3" descr="g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28718"/>
            <a:ext cx="10909300" cy="8858312"/>
          </a:xfrm>
          <a:prstGeom prst="rect">
            <a:avLst/>
          </a:prstGeom>
          <a:noFill/>
        </p:spPr>
      </p:pic>
      <p:sp>
        <p:nvSpPr>
          <p:cNvPr id="9" name="8 Elipse"/>
          <p:cNvSpPr/>
          <p:nvPr/>
        </p:nvSpPr>
        <p:spPr>
          <a:xfrm>
            <a:off x="6562634" y="571481"/>
            <a:ext cx="3920520" cy="1143001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5880798" y="2000252"/>
            <a:ext cx="3579639" cy="1142997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255650" y="428604"/>
            <a:ext cx="4091016" cy="928686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1534093" y="2071679"/>
            <a:ext cx="3664845" cy="1000121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340880" y="5286388"/>
            <a:ext cx="3920557" cy="1143000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1619323" y="3714752"/>
            <a:ext cx="3494389" cy="1214434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Elipse"/>
          <p:cNvSpPr/>
          <p:nvPr/>
        </p:nvSpPr>
        <p:spPr>
          <a:xfrm>
            <a:off x="7074011" y="5286388"/>
            <a:ext cx="3494400" cy="1214446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3" name="22 Elipse"/>
          <p:cNvSpPr/>
          <p:nvPr/>
        </p:nvSpPr>
        <p:spPr>
          <a:xfrm>
            <a:off x="6051257" y="3714752"/>
            <a:ext cx="3920557" cy="1285872"/>
          </a:xfrm>
          <a:prstGeom prst="ellipse">
            <a:avLst/>
          </a:prstGeom>
          <a:solidFill>
            <a:srgbClr val="237327">
              <a:alpha val="67000"/>
            </a:srgbClr>
          </a:solidFill>
          <a:ln cap="rnd">
            <a:solidFill>
              <a:srgbClr val="FFC000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2684" y="0"/>
            <a:ext cx="818197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363663" cy="6858000"/>
          </a:xfrm>
          <a:prstGeom prst="rect">
            <a:avLst/>
          </a:prstGeom>
          <a:solidFill>
            <a:srgbClr val="00FF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693" tIns="56847" rIns="113693" bIns="56847" anchor="ctr"/>
          <a:lstStyle/>
          <a:p>
            <a:pPr algn="ctr"/>
            <a:endParaRPr lang="es-ES" dirty="0">
              <a:solidFill>
                <a:srgbClr val="00FF00"/>
              </a:solidFill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545637" y="0"/>
            <a:ext cx="1363663" cy="6858000"/>
          </a:xfrm>
          <a:prstGeom prst="rect">
            <a:avLst/>
          </a:prstGeom>
          <a:solidFill>
            <a:srgbClr val="00FF0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693" tIns="56847" rIns="113693" bIns="56847" anchor="ctr"/>
          <a:lstStyle/>
          <a:p>
            <a:pPr algn="ctr"/>
            <a:endParaRPr lang="es-ES" dirty="0">
              <a:solidFill>
                <a:srgbClr val="00FF0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Jose Luis\Desktop\59748049_480x462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9808" y="0"/>
            <a:ext cx="85007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12825789_1136626256389331_44109674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2750" y="0"/>
            <a:ext cx="709419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1954188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8955112" y="0"/>
            <a:ext cx="1954188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440" tIns="52220" rIns="104440" bIns="52220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pic>
        <p:nvPicPr>
          <p:cNvPr id="6146" name="Picture 2" descr="C:\Users\Jose Luis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9808" y="0"/>
            <a:ext cx="814561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09300" cy="6858000"/>
          </a:xfrm>
          <a:prstGeom prst="rect">
            <a:avLst/>
          </a:prstGeom>
          <a:noFill/>
        </p:spPr>
      </p:pic>
      <p:sp>
        <p:nvSpPr>
          <p:cNvPr id="7" name="6 Lágrima"/>
          <p:cNvSpPr/>
          <p:nvPr/>
        </p:nvSpPr>
        <p:spPr>
          <a:xfrm rot="5400000">
            <a:off x="2346024" y="499246"/>
            <a:ext cx="1847850" cy="2119358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92924">
            <a:off x="2115571" y="4491038"/>
            <a:ext cx="2204588" cy="1776412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7074000" y="714377"/>
            <a:ext cx="2204588" cy="177641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93212">
            <a:off x="7332863" y="4248921"/>
            <a:ext cx="1847850" cy="2119359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7950759">
            <a:off x="4971674" y="530789"/>
            <a:ext cx="1422400" cy="161177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2632232">
            <a:off x="2026555" y="2805115"/>
            <a:ext cx="1695109" cy="1349375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21534">
            <a:off x="4837214" y="5019676"/>
            <a:ext cx="1695109" cy="135096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13236192">
            <a:off x="7562646" y="2727326"/>
            <a:ext cx="1697002" cy="135096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1186">
            <a:off x="2370748" y="655688"/>
            <a:ext cx="1847850" cy="2119359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7950759">
            <a:off x="4974363" y="817332"/>
            <a:ext cx="1420812" cy="1611774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6733084" y="1000127"/>
            <a:ext cx="2204588" cy="177641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Lágrima"/>
          <p:cNvSpPr/>
          <p:nvPr/>
        </p:nvSpPr>
        <p:spPr>
          <a:xfrm rot="13174793">
            <a:off x="7119265" y="2671755"/>
            <a:ext cx="1697002" cy="135096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Lágrima"/>
          <p:cNvSpPr/>
          <p:nvPr/>
        </p:nvSpPr>
        <p:spPr>
          <a:xfrm rot="2632232">
            <a:off x="2534140" y="2708277"/>
            <a:ext cx="1695109" cy="1349375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Lágrima"/>
          <p:cNvSpPr/>
          <p:nvPr/>
        </p:nvSpPr>
        <p:spPr>
          <a:xfrm rot="236303">
            <a:off x="2447016" y="4221163"/>
            <a:ext cx="2204588" cy="1776412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r>
              <a:rPr lang="es-ES">
                <a:solidFill>
                  <a:srgbClr val="FFFFFF"/>
                </a:solidFill>
                <a:latin typeface="Calibri" pitchFamily="34" charset="0"/>
                <a:cs typeface="Arial" charset="0"/>
              </a:rPr>
              <a:t>                                               </a:t>
            </a:r>
          </a:p>
        </p:txBody>
      </p:sp>
      <p:sp>
        <p:nvSpPr>
          <p:cNvPr id="21" name="20 Lágrima"/>
          <p:cNvSpPr/>
          <p:nvPr/>
        </p:nvSpPr>
        <p:spPr>
          <a:xfrm rot="18753406">
            <a:off x="5059592" y="4603521"/>
            <a:ext cx="1420813" cy="1611773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15793212">
            <a:off x="6991947" y="4034610"/>
            <a:ext cx="1847850" cy="2119359"/>
          </a:xfrm>
          <a:prstGeom prst="teardrop">
            <a:avLst>
              <a:gd name="adj" fmla="val 176415"/>
            </a:avLst>
          </a:prstGeom>
          <a:solidFill>
            <a:srgbClr val="237327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883146" y="2786058"/>
            <a:ext cx="1448902" cy="1143008"/>
          </a:xfrm>
          <a:prstGeom prst="ellipse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flat" dir="t"/>
          </a:scene3d>
          <a:sp3d prstMaterial="powder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0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3" dur="5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0"/>
                            </p:stCondLst>
                            <p:childTnLst>
                              <p:par>
                                <p:cTn id="18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pic>
        <p:nvPicPr>
          <p:cNvPr id="10242" name="Picture 2" descr="C:\Users\Jose Luis\Desktop\12531103_1270290919664412_1665184553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8404" y="0"/>
            <a:ext cx="8352453" cy="70008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pic>
        <p:nvPicPr>
          <p:cNvPr id="7170" name="Picture 2" descr="C:\Users\Jose Luis\Desktop\13687027_324913647846776_627521943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180" y="-500090"/>
            <a:ext cx="9383740" cy="85010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C:\Users\Jose Luis\Desktop\hqdefault.jpg"/>
          <p:cNvPicPr>
            <a:picLocks noChangeAspect="1" noChangeArrowheads="1"/>
          </p:cNvPicPr>
          <p:nvPr/>
        </p:nvPicPr>
        <p:blipFill>
          <a:blip r:embed="rId3"/>
          <a:srcRect l="12931" r="12931" b="11494"/>
          <a:stretch>
            <a:fillRect/>
          </a:stretch>
        </p:blipFill>
        <p:spPr bwMode="auto">
          <a:xfrm>
            <a:off x="937486" y="0"/>
            <a:ext cx="9138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36348" cy="6858000"/>
          </a:xfrm>
          <a:prstGeom prst="rect">
            <a:avLst/>
          </a:prstGeom>
          <a:noFill/>
        </p:spPr>
      </p:pic>
      <p:pic>
        <p:nvPicPr>
          <p:cNvPr id="3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3000"/>
          </a:blip>
          <a:srcRect/>
          <a:stretch>
            <a:fillRect/>
          </a:stretch>
        </p:blipFill>
        <p:spPr bwMode="auto">
          <a:xfrm>
            <a:off x="0" y="0"/>
            <a:ext cx="109363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pic>
        <p:nvPicPr>
          <p:cNvPr id="26626" name="Picture 2" descr="g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60241" y="0"/>
            <a:ext cx="678116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0497" y="1"/>
            <a:ext cx="11335524" cy="6972843"/>
          </a:xfrm>
          <a:prstGeom prst="rect">
            <a:avLst/>
          </a:prstGeom>
          <a:noFill/>
        </p:spPr>
      </p:pic>
      <p:pic>
        <p:nvPicPr>
          <p:cNvPr id="3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-188952" y="0"/>
            <a:ext cx="11335524" cy="697284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1251" y="0"/>
            <a:ext cx="11722426" cy="6858000"/>
          </a:xfrm>
          <a:prstGeom prst="rect">
            <a:avLst/>
          </a:prstGeom>
          <a:noFill/>
        </p:spPr>
      </p:pic>
      <p:sp>
        <p:nvSpPr>
          <p:cNvPr id="8" name="7 Anillo"/>
          <p:cNvSpPr/>
          <p:nvPr/>
        </p:nvSpPr>
        <p:spPr>
          <a:xfrm>
            <a:off x="4346667" y="285728"/>
            <a:ext cx="1107975" cy="2143146"/>
          </a:xfrm>
          <a:prstGeom prst="donut">
            <a:avLst>
              <a:gd name="adj" fmla="val 30635"/>
            </a:avLst>
          </a:prstGeom>
          <a:solidFill>
            <a:srgbClr val="237327">
              <a:alpha val="66667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710339" y="357166"/>
            <a:ext cx="1107974" cy="207170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068224" y="214290"/>
            <a:ext cx="1107974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988781" y="357166"/>
            <a:ext cx="1107974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46667" y="2500306"/>
            <a:ext cx="1107975" cy="2143146"/>
          </a:xfrm>
          <a:prstGeom prst="donut">
            <a:avLst>
              <a:gd name="adj" fmla="val 30635"/>
            </a:avLst>
          </a:prstGeom>
          <a:solidFill>
            <a:srgbClr val="237327">
              <a:alpha val="66667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431897" y="4714854"/>
            <a:ext cx="1107975" cy="2143146"/>
          </a:xfrm>
          <a:prstGeom prst="donut">
            <a:avLst>
              <a:gd name="adj" fmla="val 30635"/>
            </a:avLst>
          </a:prstGeom>
          <a:solidFill>
            <a:srgbClr val="237327">
              <a:alpha val="66667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153453" y="2500306"/>
            <a:ext cx="1107974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153453" y="4714856"/>
            <a:ext cx="1107974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710339" y="2571744"/>
            <a:ext cx="1107974" cy="207170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5880798" y="4786292"/>
            <a:ext cx="1107974" cy="207170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4011" y="2643182"/>
            <a:ext cx="1107974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244470" y="4857732"/>
            <a:ext cx="1107974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704552" y="214290"/>
            <a:ext cx="1107974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340880" y="142852"/>
            <a:ext cx="1107974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789781" y="2500306"/>
            <a:ext cx="1107974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26109" y="2500306"/>
            <a:ext cx="1107974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789781" y="4714856"/>
            <a:ext cx="1107974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340880" y="4714856"/>
            <a:ext cx="1107974" cy="2143144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8267224" y="357166"/>
            <a:ext cx="1107974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9630896" y="285728"/>
            <a:ext cx="1107974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8352453" y="2714620"/>
            <a:ext cx="1107974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9630896" y="2714620"/>
            <a:ext cx="1107974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8522912" y="4857732"/>
            <a:ext cx="1107974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9801326" y="4857732"/>
            <a:ext cx="1107974" cy="2000268"/>
          </a:xfrm>
          <a:prstGeom prst="donut">
            <a:avLst>
              <a:gd name="adj" fmla="val 30635"/>
            </a:avLst>
          </a:prstGeom>
          <a:solidFill>
            <a:srgbClr val="237327">
              <a:alpha val="67000"/>
            </a:srgbClr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6000">
    <p:blinds dir="vert"/>
    <p:sndAc>
      <p:stSnd>
        <p:snd r:embed="rId2" name="modern talking - touch by touc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g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318285" cy="6858000"/>
          </a:xfrm>
          <a:prstGeom prst="rect">
            <a:avLst/>
          </a:prstGeom>
          <a:noFill/>
        </p:spPr>
      </p:pic>
      <p:pic>
        <p:nvPicPr>
          <p:cNvPr id="3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4192" y="0"/>
            <a:ext cx="5625109" cy="70647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Jose Luis\Desktop\El-nino-mas-guapo-del-mundo-se-llama-William-Franklyn-Miller_gallery_image_deskto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0497" y="1000108"/>
            <a:ext cx="11394120" cy="4929222"/>
          </a:xfrm>
          <a:prstGeom prst="rect">
            <a:avLst/>
          </a:prstGeom>
          <a:noFill/>
        </p:spPr>
      </p:pic>
      <p:pic>
        <p:nvPicPr>
          <p:cNvPr id="4" name="Picture 2" descr="C:\Users\Jose Luis\Desktop\El-nino-mas-guapo-del-mundo-se-llama-William-Franklyn-Miller_gallery_image_desktop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-188952" y="1000108"/>
            <a:ext cx="11394120" cy="492922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pic>
        <p:nvPicPr>
          <p:cNvPr id="35842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2618" y="642918"/>
            <a:ext cx="8740798" cy="56779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8436" y="0"/>
            <a:ext cx="7724158" cy="77867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g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8043" y="0"/>
            <a:ext cx="6306945" cy="6858000"/>
          </a:xfrm>
          <a:prstGeom prst="rect">
            <a:avLst/>
          </a:prstGeom>
          <a:noFill/>
        </p:spPr>
      </p:pic>
      <p:pic>
        <p:nvPicPr>
          <p:cNvPr id="40962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5284191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g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93175" y="0"/>
            <a:ext cx="8182032" cy="6858048"/>
          </a:xfrm>
          <a:prstGeom prst="rect">
            <a:avLst/>
          </a:prstGeom>
          <a:noFill/>
        </p:spPr>
      </p:pic>
      <p:sp>
        <p:nvSpPr>
          <p:cNvPr id="5" name="4 Cheurón"/>
          <p:cNvSpPr/>
          <p:nvPr/>
        </p:nvSpPr>
        <p:spPr>
          <a:xfrm rot="2441467">
            <a:off x="4085307" y="2327275"/>
            <a:ext cx="1715942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8227759">
            <a:off x="5361846" y="2332039"/>
            <a:ext cx="1715942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380634">
            <a:off x="4083412" y="3243264"/>
            <a:ext cx="1717837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018612">
            <a:off x="5447074" y="3243263"/>
            <a:ext cx="1717837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441467">
            <a:off x="3318246" y="1827213"/>
            <a:ext cx="1715942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27759">
            <a:off x="6043678" y="1831975"/>
            <a:ext cx="1715942" cy="1176338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018612">
            <a:off x="6214135" y="3743325"/>
            <a:ext cx="1717835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380634">
            <a:off x="3316352" y="3671889"/>
            <a:ext cx="1717835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441467">
            <a:off x="2636415" y="1327150"/>
            <a:ext cx="1715942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27759">
            <a:off x="6725509" y="1331913"/>
            <a:ext cx="1715942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018612">
            <a:off x="6981195" y="4243388"/>
            <a:ext cx="1717837" cy="1174750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9380634">
            <a:off x="2549292" y="4100514"/>
            <a:ext cx="1717837" cy="1176337"/>
          </a:xfrm>
          <a:prstGeom prst="chevron">
            <a:avLst>
              <a:gd name="adj" fmla="val 7214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8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460437" cy="752782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785794"/>
            <a:ext cx="5880806" cy="4929198"/>
          </a:xfrm>
          <a:prstGeom prst="rect">
            <a:avLst/>
          </a:prstGeom>
          <a:noFill/>
        </p:spPr>
      </p:pic>
      <p:pic>
        <p:nvPicPr>
          <p:cNvPr id="3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3732" y="785794"/>
            <a:ext cx="5795568" cy="4929222"/>
          </a:xfrm>
          <a:prstGeom prst="rect">
            <a:avLst/>
          </a:prstGeom>
          <a:noFill/>
        </p:spPr>
      </p:pic>
      <p:sp>
        <p:nvSpPr>
          <p:cNvPr id="4" name="3 Marco"/>
          <p:cNvSpPr/>
          <p:nvPr/>
        </p:nvSpPr>
        <p:spPr>
          <a:xfrm>
            <a:off x="0" y="0"/>
            <a:ext cx="10909300" cy="928670"/>
          </a:xfrm>
          <a:prstGeom prst="frame">
            <a:avLst>
              <a:gd name="adj1" fmla="val 36030"/>
            </a:avLst>
          </a:prstGeom>
          <a:solidFill>
            <a:srgbClr val="1648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5715016"/>
            <a:ext cx="10909300" cy="1142984"/>
          </a:xfrm>
          <a:prstGeom prst="frame">
            <a:avLst>
              <a:gd name="adj1" fmla="val 36030"/>
            </a:avLst>
          </a:prstGeom>
          <a:solidFill>
            <a:srgbClr val="1648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pic>
        <p:nvPicPr>
          <p:cNvPr id="41986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0316" y="785794"/>
            <a:ext cx="10949616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1480"/>
            <a:ext cx="10963782" cy="5643578"/>
          </a:xfrm>
          <a:prstGeom prst="rect">
            <a:avLst/>
          </a:prstGeom>
          <a:noFill/>
        </p:spPr>
      </p:pic>
      <p:pic>
        <p:nvPicPr>
          <p:cNvPr id="4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571480"/>
            <a:ext cx="10963782" cy="56435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Water-drops-green-background_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12567" cy="7072338"/>
          </a:xfrm>
          <a:prstGeom prst="rect">
            <a:avLst/>
          </a:prstGeom>
          <a:noFill/>
        </p:spPr>
      </p:pic>
      <p:pic>
        <p:nvPicPr>
          <p:cNvPr id="8194" name="Picture 2" descr="C:\Users\Jose Luis\Desktop\e18b3bcad886ed3a76e22a83f3288da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4422"/>
            <a:ext cx="11012628" cy="4714908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0"/>
            <a:ext cx="10909300" cy="1214422"/>
          </a:xfrm>
          <a:prstGeom prst="frame">
            <a:avLst>
              <a:gd name="adj1" fmla="val 36030"/>
            </a:avLst>
          </a:prstGeom>
          <a:solidFill>
            <a:srgbClr val="1648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5929330"/>
            <a:ext cx="10909300" cy="1214422"/>
          </a:xfrm>
          <a:prstGeom prst="frame">
            <a:avLst>
              <a:gd name="adj1" fmla="val 36030"/>
            </a:avLst>
          </a:prstGeom>
          <a:solidFill>
            <a:srgbClr val="1648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pic>
        <p:nvPicPr>
          <p:cNvPr id="28674" name="Picture 2" descr="g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5560" y="0"/>
            <a:ext cx="81474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1246" y="0"/>
            <a:ext cx="8319618" cy="80010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4767" cy="6858000"/>
          </a:xfrm>
          <a:prstGeom prst="rect">
            <a:avLst/>
          </a:prstGeom>
          <a:noFill/>
        </p:spPr>
      </p:pic>
      <p:pic>
        <p:nvPicPr>
          <p:cNvPr id="9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11454767" cy="6858000"/>
          </a:xfrm>
          <a:prstGeom prst="rect">
            <a:avLst/>
          </a:prstGeom>
          <a:noFill/>
        </p:spPr>
      </p:pic>
      <p:sp>
        <p:nvSpPr>
          <p:cNvPr id="4" name="3 Forma libre"/>
          <p:cNvSpPr/>
          <p:nvPr/>
        </p:nvSpPr>
        <p:spPr>
          <a:xfrm rot="18873084">
            <a:off x="3828517" y="1210450"/>
            <a:ext cx="3360737" cy="4098563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8873084">
            <a:off x="3889924" y="1202492"/>
            <a:ext cx="3322638" cy="402280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873084">
            <a:off x="3872273" y="1278867"/>
            <a:ext cx="3273425" cy="3962197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8873084">
            <a:off x="3869834" y="1350735"/>
            <a:ext cx="3270250" cy="3954621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5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39940" y="-500090"/>
            <a:ext cx="6325698" cy="87154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42" descr="g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3633" y="0"/>
            <a:ext cx="8649134" cy="68580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625108" y="285750"/>
            <a:ext cx="2301181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71600" y="2349500"/>
            <a:ext cx="2301180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11374" y="4572000"/>
            <a:ext cx="2301181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011518" y="285750"/>
            <a:ext cx="2301181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897765" y="2428868"/>
            <a:ext cx="2301180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627002" y="2349500"/>
            <a:ext cx="2301180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011518" y="2428875"/>
            <a:ext cx="2301181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876950" y="4508500"/>
            <a:ext cx="2301180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625108" y="4500563"/>
            <a:ext cx="2301181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267204" y="4572000"/>
            <a:ext cx="2301180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26145" y="285750"/>
            <a:ext cx="2301180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982994" y="357166"/>
            <a:ext cx="2301180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289932" y="4581525"/>
            <a:ext cx="2301180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032351" y="260350"/>
            <a:ext cx="2301180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11374" y="4572000"/>
            <a:ext cx="2301181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26145" y="285750"/>
            <a:ext cx="2301180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09301" cy="6858000"/>
          </a:xfrm>
          <a:prstGeom prst="rect">
            <a:avLst/>
          </a:prstGeom>
          <a:noFill/>
        </p:spPr>
      </p:pic>
      <p:sp>
        <p:nvSpPr>
          <p:cNvPr id="5" name="4 Sol"/>
          <p:cNvSpPr/>
          <p:nvPr/>
        </p:nvSpPr>
        <p:spPr>
          <a:xfrm>
            <a:off x="2619371" y="1052515"/>
            <a:ext cx="5670563" cy="4321175"/>
          </a:xfrm>
          <a:prstGeom prst="sun">
            <a:avLst/>
          </a:prstGeom>
          <a:solidFill>
            <a:srgbClr val="237327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Sol"/>
          <p:cNvSpPr/>
          <p:nvPr/>
        </p:nvSpPr>
        <p:spPr>
          <a:xfrm>
            <a:off x="2642077" y="1071547"/>
            <a:ext cx="5583440" cy="4321175"/>
          </a:xfrm>
          <a:prstGeom prst="sun">
            <a:avLst/>
          </a:prstGeom>
          <a:solidFill>
            <a:srgbClr val="164814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Sol"/>
          <p:cNvSpPr/>
          <p:nvPr/>
        </p:nvSpPr>
        <p:spPr>
          <a:xfrm>
            <a:off x="2642077" y="1071547"/>
            <a:ext cx="5583440" cy="4321175"/>
          </a:xfrm>
          <a:prstGeom prst="sun">
            <a:avLst/>
          </a:prstGeom>
          <a:solidFill>
            <a:srgbClr val="164814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Sol"/>
          <p:cNvSpPr/>
          <p:nvPr/>
        </p:nvSpPr>
        <p:spPr>
          <a:xfrm>
            <a:off x="2642076" y="1071547"/>
            <a:ext cx="5560713" cy="4357687"/>
          </a:xfrm>
          <a:prstGeom prst="sun">
            <a:avLst>
              <a:gd name="adj" fmla="val 25064"/>
            </a:avLst>
          </a:prstGeom>
          <a:solidFill>
            <a:srgbClr val="237327">
              <a:alpha val="6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6879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2" descr="Resultado de imagen de William Franklyn-Mill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4188" y="0"/>
            <a:ext cx="7410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53000" contrast="50000"/>
          </a:blip>
          <a:srcRect/>
          <a:stretch>
            <a:fillRect/>
          </a:stretch>
        </p:blipFill>
        <p:spPr bwMode="auto">
          <a:xfrm>
            <a:off x="0" y="0"/>
            <a:ext cx="109093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7478" y="3387487"/>
            <a:ext cx="6858000" cy="8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38780" y="3387487"/>
            <a:ext cx="6858000" cy="8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093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09093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5705" y="5803927"/>
            <a:ext cx="718879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62676" y="4572019"/>
            <a:ext cx="3211972" cy="1000464"/>
          </a:xfrm>
          <a:prstGeom prst="rect">
            <a:avLst/>
          </a:prstGeom>
        </p:spPr>
        <p:txBody>
          <a:bodyPr wrap="square" lIns="76388" tIns="38194" rIns="76388" bIns="38194">
            <a:spAutoFit/>
          </a:bodyPr>
          <a:lstStyle/>
          <a:p>
            <a:pPr algn="ctr"/>
            <a:endParaRPr lang="es-ES" sz="60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8578" y="501226"/>
            <a:ext cx="3342050" cy="3146798"/>
          </a:xfrm>
          <a:prstGeom prst="rect">
            <a:avLst/>
          </a:prstGeom>
        </p:spPr>
        <p:txBody>
          <a:bodyPr wrap="none" lIns="76388" tIns="38194" rIns="76388" bIns="38194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0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53647" y="0"/>
            <a:ext cx="4173545" cy="540568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5607" tIns="47803" rIns="95607" bIns="47803">
            <a:spAutoFit/>
          </a:bodyPr>
          <a:lstStyle/>
          <a:p>
            <a:pPr algn="ctr" defTabSz="956003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56003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56003" eaLnBrk="0" hangingPunct="0">
                <a:spcBef>
                  <a:spcPct val="50000"/>
                </a:spcBef>
              </a:pPr>
              <a:t>domingo, 04 de septiembre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56003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56003" eaLnBrk="0" hangingPunct="0">
                <a:spcBef>
                  <a:spcPct val="50000"/>
                </a:spcBef>
              </a:pPr>
              <a:t>17:05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956003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7000"/>
          </a:blip>
          <a:srcRect/>
          <a:stretch>
            <a:fillRect/>
          </a:stretch>
        </p:blipFill>
        <p:spPr bwMode="auto">
          <a:xfrm>
            <a:off x="1512890" y="5611366"/>
            <a:ext cx="239665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9093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9093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3683" y="0"/>
            <a:ext cx="58182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9093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3664" y="4724402"/>
            <a:ext cx="318187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27402" y="4191000"/>
            <a:ext cx="2818236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18274" y="4876800"/>
            <a:ext cx="14545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0" y="2971800"/>
            <a:ext cx="636376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0" y="3505200"/>
            <a:ext cx="636376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0" y="4038600"/>
            <a:ext cx="636376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0" y="4572000"/>
            <a:ext cx="636376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LLIAM  FRANKLYN-MILL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WILLIAM  FRANKLYN-MILLER</Template>
  <TotalTime>6</TotalTime>
  <Words>249</Words>
  <Application>Microsoft Office PowerPoint</Application>
  <PresentationFormat>Personalizado</PresentationFormat>
  <Paragraphs>19</Paragraphs>
  <Slides>40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WILLIAM  FRANKLYN-MILLER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2016-09-04T15:01:48Z</dcterms:created>
  <dcterms:modified xsi:type="dcterms:W3CDTF">2016-09-04T15:08:07Z</dcterms:modified>
</cp:coreProperties>
</file>