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Arial Black" panose="020B0A04020102020204" pitchFamily="34" charset="0"/>
      <p:bold r:id="rId27"/>
    </p:embeddedFont>
    <p:embeddedFont>
      <p:font typeface="Aparajita" panose="02020603050405020304" pitchFamily="18" charset="0"/>
      <p:regular r:id="rId28"/>
      <p:bold r:id="rId29"/>
    </p:embeddedFont>
    <p:embeddedFont>
      <p:font typeface="Kristen ITC" panose="03050502040202030202" pitchFamily="66" charset="0"/>
      <p:regular r:id="rId30"/>
    </p:embeddedFont>
    <p:embeddedFont>
      <p:font typeface="Calibri Light" panose="020F0302020204030204" pitchFamily="34" charset="0"/>
      <p:regular r:id="rId31"/>
      <p:italic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ugoF2Bgh+Nt9N39/XuxFw==" hashData="tJffOUt9MaKzWTTqzawQz5DqEqvDoxVLv8HMkNZB3/DNj/BCC4+wQkrLDZQp6t0nMMG3kMXgnULtaRuYFbzi2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E36"/>
    <a:srgbClr val="D61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36EC3E-1724-4284-A9E9-B20EBE960C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060DAB7-5C5D-42AD-89B8-A81D6D3EBE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872FC20-EEB5-4FCA-AF43-F480C5AF0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2FD9165-DFBA-4032-B4DA-6D8552A8C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F1E1FF0-0A26-4491-8BDD-EBF44EC37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43493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95D210-9492-4F1E-A371-25F2DEB04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DE5ADD0-DDDF-4E09-86A8-C5944A7B90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DC5A228-4525-4C03-BF2E-56BA60AAE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BD6000B-DFC0-437B-A2C5-8E38BCF68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FF27FB5-4FF1-45C2-A790-6626B4393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45281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B169F6-AF0E-4267-B522-7551BF84B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A5808A6-B661-445E-800B-A397A5A038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4B3B826-BC04-448B-917D-8F57289BD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BF291C7-AEFF-4654-926B-FD8C047E1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71BB9DD-040D-4F4F-9C82-029B2931A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5636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A0DB2D-F7C8-40B3-B97B-BFA19552D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DC4EF90-631D-461D-B736-02EDE3B417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F536801-7B9C-46C3-B250-215CBD7853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ECAE7E4-FA2C-48F6-AB50-92EAAB2DF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623090D-36B4-4FA3-A639-5E307F54F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FB169DE-73C6-44C4-8CC9-F011AD6A2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063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DEB4D9-1992-4726-B757-7CD4E870A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F9F409C-4FC8-4634-B06D-480E1E9321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41036AC-4B83-46F1-BBE5-0B16DE256D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F41F8FD-11CB-45AE-8BE7-EE5452E679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DCB9271-4985-4239-BA00-1941D9ED1C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6A005CA8-FDF9-4933-A3B6-3BBD77507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0DCB69B-62E6-4A60-A6A1-D8B7FC7B6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7C33FC7B-31F4-4763-8F65-75E0D015C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15390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E330DD-A22D-442A-8BF5-007E03B42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508BBA6C-C8F0-4018-B9D9-030DF0B40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1AD61E4-F540-49B7-9EF8-279451607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8BA2698-E83C-497A-87BA-6480407CD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11033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B00DB31F-793E-4E6C-8070-90FB6817C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72457-F929-4A51-89DA-D471894AD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E90A492-2713-4FC4-9891-CB0308FA5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9103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59FF55-3E66-4347-8BBB-D691C38D0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3D1949D-D856-49AC-819E-D4EAE7E39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E48FF26-DCFB-4CA8-A8F3-DD6279A568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1DB0EBB-2585-4F10-BB7D-4A1013CCA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D8D3581-86C1-4746-AA5B-13EA33844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BD8225D-7914-4B84-B1D4-6448A16EB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03278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2C25F4-4455-4D7D-888E-1728D87EF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1A332D6-8473-4FC9-A5E5-3B14D0AFBC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DB7F91B-9EB9-4E45-AB52-ED319B51E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8ED2501-262A-4EDB-8669-33E8B8DE2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0488AD6-E37D-47B3-A0E2-F55EC0061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DCFEA27-875E-40E4-A7F5-8AA2C4136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8679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F4867F-2136-4C18-AC89-43AC75B00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AD76CAD-50C8-4B24-B623-9CFD76B3E8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0A1C79E-8FEC-4A45-B233-A5FA44CC7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7B8C1E1-8545-41F4-988B-4BC864BEB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C071F9-0AFA-44CC-BD81-3FF070C0C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9018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56C70B7-789C-45F5-AA0F-A2F7D79545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828BC2D-4AAC-4BE3-A657-5E1E46514C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E935652-9541-48C0-A2EF-CEA1DFCB4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D3485C-DCAB-413B-85FF-DAFC9D73E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2974ECD-B829-4A07-931C-0070F1370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31887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53BFC7D-B54D-4A78-872B-FF2DE6FF5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E740D7E-F6A4-4314-ACB9-B8119F057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31E70C8-50EC-4142-9B4E-B73F4CDBFE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E9061-9F3E-4962-A901-355C5A0419E6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E5F8CE6-A423-497A-9AD1-0F73929400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F6C276F-6731-4380-855B-FABDEDD410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437E3-1214-481F-A4A3-0708FA52C7C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2453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74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rots, boom, buiten, natuur&#10;&#10;Beschrijving is gegenereerd met zeer hoge betrouwbaarheid">
            <a:extLst>
              <a:ext uri="{FF2B5EF4-FFF2-40B4-BE49-F238E27FC236}">
                <a16:creationId xmlns:a16="http://schemas.microsoft.com/office/drawing/2014/main" id="{48BED7BB-CE09-4C28-9B20-3F5D2FD8C5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5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F57FB128-EC46-4055-8596-0713213A4508}"/>
              </a:ext>
            </a:extLst>
          </p:cNvPr>
          <p:cNvSpPr/>
          <p:nvPr/>
        </p:nvSpPr>
        <p:spPr>
          <a:xfrm>
            <a:off x="7812191" y="643467"/>
            <a:ext cx="35482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5400" b="1" dirty="0">
                <a:ln w="9525">
                  <a:solidFill>
                    <a:srgbClr val="00B0F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Waterval</a:t>
            </a:r>
            <a:endParaRPr lang="nl-NL" sz="5400" b="1" cap="none" spc="0" dirty="0">
              <a:ln w="9525">
                <a:solidFill>
                  <a:srgbClr val="00B0F0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A3C51317-FA3B-4AAA-941B-CA60D92C3AD5}"/>
              </a:ext>
            </a:extLst>
          </p:cNvPr>
          <p:cNvSpPr/>
          <p:nvPr/>
        </p:nvSpPr>
        <p:spPr>
          <a:xfrm>
            <a:off x="4938185" y="5387149"/>
            <a:ext cx="305160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rgbClr val="00B0F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Powerpoint Hans</a:t>
            </a:r>
            <a:endParaRPr lang="nl-NL" sz="2400" b="1" cap="none" spc="0" dirty="0">
              <a:ln w="9525">
                <a:solidFill>
                  <a:srgbClr val="00B0F0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36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It`s A Heartache.mpg Cover.wav"/>
          </p:stSnd>
        </p:sndAc>
      </p:transition>
    </mc:Choice>
    <mc:Fallback xmlns="">
      <p:transition spd="slow" advClick="0" advTm="14000">
        <p:sndAc>
          <p:stSnd>
            <p:snd r:embed="rId4" name="It`s A Heartache.mpg Co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6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water, natuur&#10;&#10;Beschrijving is gegenereerd met zeer hoge betrouwbaarheid">
            <a:extLst>
              <a:ext uri="{FF2B5EF4-FFF2-40B4-BE49-F238E27FC236}">
                <a16:creationId xmlns:a16="http://schemas.microsoft.com/office/drawing/2014/main" id="{3560CB69-531F-4AB0-A0E6-3A3FE979EA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44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E3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water, waterval, natuur&#10;&#10;Beschrijving is gegenereerd met zeer hoge betrouwbaarheid">
            <a:extLst>
              <a:ext uri="{FF2B5EF4-FFF2-40B4-BE49-F238E27FC236}">
                <a16:creationId xmlns:a16="http://schemas.microsoft.com/office/drawing/2014/main" id="{C0840CF3-AC3E-4365-A442-D8A3B981D4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14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953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natuur, water, buiten&#10;&#10;Beschrijving is gegenereerd met zeer hoge betrouwbaarheid">
            <a:extLst>
              <a:ext uri="{FF2B5EF4-FFF2-40B4-BE49-F238E27FC236}">
                <a16:creationId xmlns:a16="http://schemas.microsoft.com/office/drawing/2014/main" id="{D1CA8FBC-F370-4945-9E3E-F6580A187F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72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38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bloem, gras&#10;&#10;Beschrijving is gegenereerd met zeer hoge betrouwbaarheid">
            <a:extLst>
              <a:ext uri="{FF2B5EF4-FFF2-40B4-BE49-F238E27FC236}">
                <a16:creationId xmlns:a16="http://schemas.microsoft.com/office/drawing/2014/main" id="{7C485B3B-49DB-4B72-A86D-902342BD21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91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54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oom, buiten, natuur&#10;&#10;Beschrijving is gegenereerd met zeer hoge betrouwbaarheid">
            <a:extLst>
              <a:ext uri="{FF2B5EF4-FFF2-40B4-BE49-F238E27FC236}">
                <a16:creationId xmlns:a16="http://schemas.microsoft.com/office/drawing/2014/main" id="{DCBC4B2D-B8B3-4C77-81A0-371D21DF32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01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9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val, natuur, water&#10;&#10;Beschrijving is gegenereerd met zeer hoge betrouwbaarheid">
            <a:extLst>
              <a:ext uri="{FF2B5EF4-FFF2-40B4-BE49-F238E27FC236}">
                <a16:creationId xmlns:a16="http://schemas.microsoft.com/office/drawing/2014/main" id="{270BA7F0-C80D-4884-856F-B141E1B0D6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72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39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rots, water, waterval&#10;&#10;Beschrijving is gegenereerd met zeer hoge betrouwbaarheid">
            <a:extLst>
              <a:ext uri="{FF2B5EF4-FFF2-40B4-BE49-F238E27FC236}">
                <a16:creationId xmlns:a16="http://schemas.microsoft.com/office/drawing/2014/main" id="{C49A64C7-9DA4-463F-B3BC-0FD3DDB0D2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2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56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oom, water, waterval&#10;&#10;Beschrijving is gegenereerd met zeer hoge betrouwbaarheid">
            <a:extLst>
              <a:ext uri="{FF2B5EF4-FFF2-40B4-BE49-F238E27FC236}">
                <a16:creationId xmlns:a16="http://schemas.microsoft.com/office/drawing/2014/main" id="{F8154522-2AF4-4F95-B7EF-7A899584AE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83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66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oom, water, waterval&#10;&#10;Beschrijving is gegenereerd met zeer hoge betrouwbaarheid">
            <a:extLst>
              <a:ext uri="{FF2B5EF4-FFF2-40B4-BE49-F238E27FC236}">
                <a16:creationId xmlns:a16="http://schemas.microsoft.com/office/drawing/2014/main" id="{D70CE070-44DF-4488-B8AF-28D9580116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26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47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water, klein&#10;&#10;Beschrijving is gegenereerd met hoge betrouwbaarheid">
            <a:extLst>
              <a:ext uri="{FF2B5EF4-FFF2-40B4-BE49-F238E27FC236}">
                <a16:creationId xmlns:a16="http://schemas.microsoft.com/office/drawing/2014/main" id="{7723EDFE-ED0B-4CAE-9C9A-0DE25796A1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63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natuur, plant, bloem&#10;&#10;Beschrijving is gegenereerd met zeer hoge betrouwbaarheid">
            <a:extLst>
              <a:ext uri="{FF2B5EF4-FFF2-40B4-BE49-F238E27FC236}">
                <a16:creationId xmlns:a16="http://schemas.microsoft.com/office/drawing/2014/main" id="{5C7155EE-6B3D-4CDC-B89D-4DAFBCB22F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2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6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oom, water, waterval&#10;&#10;Beschrijving is gegenereerd met zeer hoge betrouwbaarheid">
            <a:extLst>
              <a:ext uri="{FF2B5EF4-FFF2-40B4-BE49-F238E27FC236}">
                <a16:creationId xmlns:a16="http://schemas.microsoft.com/office/drawing/2014/main" id="{880A8271-54DF-49AE-8C7E-7C7CB9EF81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38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5C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uiten, berg, lucht&#10;&#10;Beschrijving is gegenereerd met zeer hoge betrouwbaarheid">
            <a:extLst>
              <a:ext uri="{FF2B5EF4-FFF2-40B4-BE49-F238E27FC236}">
                <a16:creationId xmlns:a16="http://schemas.microsoft.com/office/drawing/2014/main" id="{B898ACC3-4421-4E9A-A519-D413861C46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18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4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rots, water&#10;&#10;Beschrijving is gegenereerd met zeer hoge betrouwbaarheid">
            <a:extLst>
              <a:ext uri="{FF2B5EF4-FFF2-40B4-BE49-F238E27FC236}">
                <a16:creationId xmlns:a16="http://schemas.microsoft.com/office/drawing/2014/main" id="{1CEEBCAF-91EE-422C-B851-889C7638FD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69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4A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natuur, water, waterval&#10;&#10;Beschrijving is gegenereerd met zeer hoge betrouwbaarheid">
            <a:extLst>
              <a:ext uri="{FF2B5EF4-FFF2-40B4-BE49-F238E27FC236}">
                <a16:creationId xmlns:a16="http://schemas.microsoft.com/office/drawing/2014/main" id="{757753F9-7D2A-433B-B573-F792785C6B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46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5A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natuur, waterval, water&#10;&#10;Beschrijving is gegenereerd met zeer hoge betrouwbaarheid">
            <a:extLst>
              <a:ext uri="{FF2B5EF4-FFF2-40B4-BE49-F238E27FC236}">
                <a16:creationId xmlns:a16="http://schemas.microsoft.com/office/drawing/2014/main" id="{DD6154AC-DFEF-4DED-86F0-E9B6745A9F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16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41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oom, water, rots&#10;&#10;Beschrijving is gegenereerd met zeer hoge betrouwbaarheid">
            <a:extLst>
              <a:ext uri="{FF2B5EF4-FFF2-40B4-BE49-F238E27FC236}">
                <a16:creationId xmlns:a16="http://schemas.microsoft.com/office/drawing/2014/main" id="{08114770-97DC-4184-A7E5-3F599128D8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61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natuur, buiten, water&#10;&#10;Beschrijving is gegenereerd met zeer hoge betrouwbaarheid">
            <a:extLst>
              <a:ext uri="{FF2B5EF4-FFF2-40B4-BE49-F238E27FC236}">
                <a16:creationId xmlns:a16="http://schemas.microsoft.com/office/drawing/2014/main" id="{876F0761-9038-4490-85A3-720AB048CF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17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6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natuur, buiten, rivier&#10;&#10;Beschrijving is gegenereerd met zeer hoge betrouwbaarheid">
            <a:extLst>
              <a:ext uri="{FF2B5EF4-FFF2-40B4-BE49-F238E27FC236}">
                <a16:creationId xmlns:a16="http://schemas.microsoft.com/office/drawing/2014/main" id="{B68D233C-15D3-4297-AD31-9DAFD9D8F3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fbeelding 3">
            <a:hlinkClick r:id="rId3"/>
            <a:extLst>
              <a:ext uri="{FF2B5EF4-FFF2-40B4-BE49-F238E27FC236}">
                <a16:creationId xmlns:a16="http://schemas.microsoft.com/office/drawing/2014/main" id="{BA973AE5-5FD4-4AA2-B108-E62DC87A20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715" y="4565052"/>
            <a:ext cx="2518570" cy="1583101"/>
          </a:xfrm>
          <a:prstGeom prst="rect">
            <a:avLst/>
          </a:prstGeom>
        </p:spPr>
      </p:pic>
      <p:pic>
        <p:nvPicPr>
          <p:cNvPr id="5" name="Afbeelding 4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6F1F4D08-A965-4E41-BA4A-C8B657476D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746" y="5180331"/>
            <a:ext cx="1628775" cy="87630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513F22BA-6B39-4C40-8112-857126FB5EAD}"/>
              </a:ext>
            </a:extLst>
          </p:cNvPr>
          <p:cNvSpPr/>
          <p:nvPr/>
        </p:nvSpPr>
        <p:spPr>
          <a:xfrm>
            <a:off x="4300476" y="3420980"/>
            <a:ext cx="35910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nl-NL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nl-NL" sz="5400" b="1" dirty="0" err="1">
                <a:ln w="9525">
                  <a:solidFill>
                    <a:srgbClr val="FFFE36"/>
                  </a:solidFill>
                  <a:prstDash val="solid"/>
                </a:ln>
                <a:solidFill>
                  <a:srgbClr val="D6100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Haga</a:t>
            </a:r>
            <a:r>
              <a:rPr lang="nl-NL" sz="5400" b="1" dirty="0">
                <a:ln w="9525">
                  <a:solidFill>
                    <a:srgbClr val="FFFE36"/>
                  </a:solidFill>
                  <a:prstDash val="solid"/>
                </a:ln>
                <a:solidFill>
                  <a:srgbClr val="D6100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 </a:t>
            </a:r>
            <a:r>
              <a:rPr lang="nl-NL" sz="5400" b="1" dirty="0" err="1">
                <a:ln w="9525">
                  <a:solidFill>
                    <a:srgbClr val="FFFE36"/>
                  </a:solidFill>
                  <a:prstDash val="solid"/>
                </a:ln>
                <a:solidFill>
                  <a:srgbClr val="D6100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clic</a:t>
            </a:r>
            <a:r>
              <a:rPr lang="nl-NL" sz="5400" b="1" dirty="0">
                <a:ln w="9525">
                  <a:solidFill>
                    <a:srgbClr val="FFFE36"/>
                  </a:solidFill>
                  <a:prstDash val="solid"/>
                </a:ln>
                <a:solidFill>
                  <a:srgbClr val="D6100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 </a:t>
            </a:r>
            <a:r>
              <a:rPr lang="nl-NL" sz="5400" b="1" dirty="0" err="1">
                <a:ln w="9525">
                  <a:solidFill>
                    <a:srgbClr val="FFFE36"/>
                  </a:solidFill>
                  <a:prstDash val="solid"/>
                </a:ln>
                <a:solidFill>
                  <a:srgbClr val="D6100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aquí</a:t>
            </a:r>
            <a:endParaRPr lang="nl-NL" sz="5400" b="1" cap="none" spc="0" dirty="0">
              <a:ln w="9525">
                <a:solidFill>
                  <a:srgbClr val="FFFE36"/>
                </a:solidFill>
                <a:prstDash val="solid"/>
              </a:ln>
              <a:solidFill>
                <a:srgbClr val="D6100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pic>
        <p:nvPicPr>
          <p:cNvPr id="11" name="Afbeelding 10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463B2706-99C5-4664-AC7F-7C3FD94E6A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51737" y="5174593"/>
            <a:ext cx="1628775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8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FEAB8DF-754D-4B18-A1A2-852FCCADD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D13DBF8-08A4-49F1-8763-9740451C2B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8E7FADA3-6227-4215-BC85-3346828D1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EB2D49F-5526-438F-8194-61B1DFA517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CCC834E-BCD7-482F-B01B-75EE7A467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3800FF20-3512-4355-9C31-4334BACDE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0A93BAF5-906D-4CC2-8384-6FD4BDB68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69C792B-1AA1-4F89-95E9-F0E05813A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EA6920A-CB5E-4952-810C-5CE828711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19DF41A8-A093-4E08-AE68-7E176110E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23461E6-8C29-441B-9FDC-6909294C3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451842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22</Words>
  <Application>Microsoft Office PowerPoint</Application>
  <PresentationFormat>Breedbeeld</PresentationFormat>
  <Paragraphs>6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Calibri</vt:lpstr>
      <vt:lpstr>Arial Black</vt:lpstr>
      <vt:lpstr>Aparajita</vt:lpstr>
      <vt:lpstr>Arial</vt:lpstr>
      <vt:lpstr>Kristen ITC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2018-05-03T17:00:45Z</dcterms:created>
  <dcterms:modified xsi:type="dcterms:W3CDTF">2018-05-09T17:06:24Z</dcterms:modified>
</cp:coreProperties>
</file>