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67" r:id="rId2"/>
  </p:sldMasterIdLst>
  <p:sldIdLst>
    <p:sldId id="267" r:id="rId3"/>
    <p:sldId id="286" r:id="rId4"/>
    <p:sldId id="257" r:id="rId5"/>
    <p:sldId id="266" r:id="rId6"/>
    <p:sldId id="276" r:id="rId7"/>
    <p:sldId id="265" r:id="rId8"/>
    <p:sldId id="275" r:id="rId9"/>
    <p:sldId id="269" r:id="rId10"/>
    <p:sldId id="284" r:id="rId11"/>
    <p:sldId id="272" r:id="rId12"/>
    <p:sldId id="273" r:id="rId13"/>
    <p:sldId id="256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8" r:id="rId24"/>
    <p:sldId id="299" r:id="rId25"/>
    <p:sldId id="300" r:id="rId26"/>
    <p:sldId id="302" r:id="rId27"/>
    <p:sldId id="307" r:id="rId28"/>
    <p:sldId id="308" r:id="rId29"/>
    <p:sldId id="310" r:id="rId30"/>
    <p:sldId id="312" r:id="rId31"/>
    <p:sldId id="313" r:id="rId32"/>
    <p:sldId id="314" r:id="rId33"/>
    <p:sldId id="315" r:id="rId34"/>
    <p:sldId id="316" r:id="rId35"/>
    <p:sldId id="317" r:id="rId36"/>
    <p:sldId id="320" r:id="rId37"/>
    <p:sldId id="321" r:id="rId38"/>
    <p:sldId id="322" r:id="rId39"/>
    <p:sldId id="323" r:id="rId40"/>
    <p:sldId id="324" r:id="rId41"/>
    <p:sldId id="325" r:id="rId42"/>
    <p:sldId id="326" r:id="rId43"/>
    <p:sldId id="328" r:id="rId44"/>
    <p:sldId id="329" r:id="rId45"/>
    <p:sldId id="330" r:id="rId46"/>
    <p:sldId id="331" r:id="rId47"/>
    <p:sldId id="332" r:id="rId48"/>
    <p:sldId id="333" r:id="rId49"/>
    <p:sldId id="334" r:id="rId50"/>
    <p:sldId id="335" r:id="rId51"/>
    <p:sldId id="318" r:id="rId52"/>
    <p:sldId id="336" r:id="rId53"/>
    <p:sldId id="343" r:id="rId54"/>
    <p:sldId id="297" r:id="rId55"/>
    <p:sldId id="344" r:id="rId56"/>
    <p:sldId id="338" r:id="rId57"/>
    <p:sldId id="340" r:id="rId58"/>
    <p:sldId id="341" r:id="rId59"/>
    <p:sldId id="342" r:id="rId60"/>
    <p:sldId id="287" r:id="rId61"/>
    <p:sldId id="345" r:id="rId6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DmFa7AEK4o4DENIdlopKw==" hashData="L3kNa+gQx3CXfm4yOl3qZYxtN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898" autoAdjust="0"/>
    <p:restoredTop sz="94652" autoAdjust="0"/>
  </p:normalViewPr>
  <p:slideViewPr>
    <p:cSldViewPr>
      <p:cViewPr>
        <p:scale>
          <a:sx n="100" d="100"/>
          <a:sy n="100" d="100"/>
        </p:scale>
        <p:origin x="-165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6480" y="274320"/>
            <a:ext cx="823104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6480" y="1600200"/>
            <a:ext cx="823104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6481" y="6356986"/>
            <a:ext cx="213408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8FE69-B2FD-4DE3-A7A4-FB4F3AA8DB6D}" type="datetimeFigureOut">
              <a:rPr lang="hu-HU"/>
              <a:pPr>
                <a:defRPr/>
              </a:pPr>
              <a:t>2017.06.04.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800" y="6356986"/>
            <a:ext cx="289440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441" y="6356986"/>
            <a:ext cx="213408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BF502-5213-4E21-91B7-AE09B32F51A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Tm="415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6481" y="6356986"/>
            <a:ext cx="213408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FB767-8AB5-41B1-A5D3-D159CCFC3645}" type="datetimeFigureOut">
              <a:rPr lang="hu-HU"/>
              <a:pPr>
                <a:defRPr/>
              </a:pPr>
              <a:t>2017.06.04.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800" y="6356986"/>
            <a:ext cx="289440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441" y="6356986"/>
            <a:ext cx="213408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534A1-7D00-4317-B93B-0FEA585E8D7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Tm="415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6480" y="274320"/>
            <a:ext cx="823104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6480" y="1600200"/>
            <a:ext cx="823104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6481" y="6356986"/>
            <a:ext cx="213408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8FE69-B2FD-4DE3-A7A4-FB4F3AA8DB6D}" type="datetimeFigureOut">
              <a:rPr lang="hu-HU"/>
              <a:pPr>
                <a:defRPr/>
              </a:pPr>
              <a:t>2017.06.04.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800" y="6356986"/>
            <a:ext cx="289440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441" y="6356986"/>
            <a:ext cx="2134080" cy="36385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BF502-5213-4E21-91B7-AE09B32F51A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Tm="415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ép 10" descr="9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transition spd="slow" advTm="4150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9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</p:sldLayoutIdLst>
  <p:transition spd="slow" advTm="4150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075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076" name="Picture 2" descr="http://pixdaus.com/pics/1239361630EEZa8H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églalap 5"/>
          <p:cNvSpPr/>
          <p:nvPr/>
        </p:nvSpPr>
        <p:spPr>
          <a:xfrm>
            <a:off x="2123728" y="2492896"/>
            <a:ext cx="47803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obo Std" pitchFamily="34" charset="0"/>
              </a:rPr>
              <a:t>WATERFALLS</a:t>
            </a:r>
            <a:endParaRPr lang="hu-H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obo Std" pitchFamily="34" charset="0"/>
            </a:endParaRPr>
          </a:p>
        </p:txBody>
      </p:sp>
      <p:pic>
        <p:nvPicPr>
          <p:cNvPr id="7" name="Obraz 5" descr="zolte c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6" descr="zolte c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az 2" descr="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az 2" descr="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3 Elipse"/>
          <p:cNvSpPr/>
          <p:nvPr/>
        </p:nvSpPr>
        <p:spPr>
          <a:xfrm rot="13692608">
            <a:off x="6824167" y="752298"/>
            <a:ext cx="1570823" cy="1570166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27000">
                <a:srgbClr val="9966FF">
                  <a:lumMod val="0"/>
                  <a:lumOff val="100000"/>
                </a:srgbClr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1270000" dist="50800" dir="5400000" sx="177000" sy="177000" algn="ctr" rotWithShape="0">
              <a:schemeClr val="bg1">
                <a:alpha val="8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4 Elipse"/>
          <p:cNvSpPr/>
          <p:nvPr/>
        </p:nvSpPr>
        <p:spPr>
          <a:xfrm rot="13606709">
            <a:off x="4694551" y="4773200"/>
            <a:ext cx="1280818" cy="1285581"/>
          </a:xfrm>
          <a:prstGeom prst="ellipse">
            <a:avLst/>
          </a:prstGeom>
          <a:gradFill>
            <a:gsLst>
              <a:gs pos="0">
                <a:srgbClr val="CCCCFF"/>
              </a:gs>
              <a:gs pos="40000">
                <a:srgbClr val="99CCFF">
                  <a:lumMod val="7000"/>
                  <a:lumOff val="93000"/>
                </a:srgbClr>
              </a:gs>
              <a:gs pos="0">
                <a:srgbClr val="FF99CC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749300" dist="50800" dir="5400000" sx="177000" sy="177000" algn="ctr" rotWithShape="0">
              <a:schemeClr val="bg1">
                <a:alpha val="87000"/>
              </a:schemeClr>
            </a:outerShdw>
          </a:effectLst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5 Elipse"/>
          <p:cNvSpPr/>
          <p:nvPr/>
        </p:nvSpPr>
        <p:spPr>
          <a:xfrm rot="13692608">
            <a:off x="3379905" y="756056"/>
            <a:ext cx="877558" cy="854751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>
                  <a:lumMod val="0"/>
                  <a:lumOff val="100000"/>
                </a:srgbClr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749300" dist="50800" dir="5400000" sx="177000" sy="177000" algn="ctr" rotWithShape="0">
              <a:schemeClr val="bg1">
                <a:alpha val="8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6 Elipse"/>
          <p:cNvSpPr/>
          <p:nvPr/>
        </p:nvSpPr>
        <p:spPr>
          <a:xfrm rot="13692608">
            <a:off x="831233" y="3429449"/>
            <a:ext cx="1055652" cy="1061583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>
                  <a:lumMod val="0"/>
                  <a:lumOff val="100000"/>
                </a:srgbClr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749300" dist="50800" dir="5400000" sx="177000" sy="177000" algn="ctr" rotWithShape="0">
              <a:schemeClr val="bg1">
                <a:alpha val="8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6000">
    <p:zoom/>
    <p:sndAc>
      <p:stSnd>
        <p:snd r:embed="rId2" name="The Christians - Wor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angel-falls_94429-1600x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"/>
            <a:ext cx="9163455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6147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6148" name="Picture 2" descr="El Leon waterfall, Chile - --Daniel Montero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iss Istvan\Pictures\Ké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19" y="-99392"/>
            <a:ext cx="9252520" cy="7056784"/>
          </a:xfrm>
          <a:prstGeom prst="rect">
            <a:avLst/>
          </a:prstGeom>
          <a:noFill/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waterfall-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277" cy="6858000"/>
          </a:xfrm>
          <a:prstGeom prst="rect">
            <a:avLst/>
          </a:prstGeom>
          <a:ln w="76200">
            <a:noFill/>
          </a:ln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 descr="waterfall-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1059" cy="6858000"/>
          </a:xfrm>
          <a:ln w="76200">
            <a:noFill/>
          </a:ln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Screenshot - 03.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6627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6628" name="Picture 2" descr="Angel Falls by fotomaf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Kép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-99392"/>
            <a:ext cx="9361040" cy="7056784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222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ép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hu-HU" smtClean="0"/>
          </a:p>
        </p:txBody>
      </p:sp>
      <p:pic>
        <p:nvPicPr>
          <p:cNvPr id="5124" name="Picture 4" descr="Idyllic place in Asia by Jack Brau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08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Kép 2" descr="106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7373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8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7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5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ép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516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ép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7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7193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7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78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78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82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ép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82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7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7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7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7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7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89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2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1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47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ww.tvn.hu_6adddd0ed0e5d2c04c5e500d7c5557c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umblr_nohem2mGSs1qh41oao1_1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victoria-waterf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3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9392"/>
            <a:ext cx="9144000" cy="6957391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771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54bedf8ec4b3d455698f484b276418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Helicopter_2 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az 5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1982" y="3405981"/>
            <a:ext cx="6858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zolte c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5981" y="3405981"/>
            <a:ext cx="6858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2" descr="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1962"/>
            <a:ext cx="9144000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04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47761" y="260648"/>
            <a:ext cx="18854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Bad Seed" pitchFamily="2" charset="0"/>
              </a:rPr>
              <a:t>END</a:t>
            </a:r>
            <a:endParaRPr lang="hu-H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Bad Seed" pitchFamily="2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6948264" y="5949280"/>
            <a:ext cx="1596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 smtClean="0">
                <a:solidFill>
                  <a:srgbClr val="FFFF00"/>
                </a:solidFill>
                <a:latin typeface="Monotype Corsiva" pitchFamily="66" charset="0"/>
              </a:rPr>
              <a:t>kisspista</a:t>
            </a:r>
            <a:endParaRPr lang="ro-RO" sz="36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7" name="1 Cubo"/>
          <p:cNvSpPr/>
          <p:nvPr/>
        </p:nvSpPr>
        <p:spPr>
          <a:xfrm rot="3216725">
            <a:off x="1382795" y="1129407"/>
            <a:ext cx="953509" cy="900107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11 Cubo"/>
          <p:cNvSpPr/>
          <p:nvPr/>
        </p:nvSpPr>
        <p:spPr>
          <a:xfrm rot="3113353">
            <a:off x="1641862" y="4854349"/>
            <a:ext cx="1047682" cy="1051497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12 Cubo"/>
          <p:cNvSpPr/>
          <p:nvPr/>
        </p:nvSpPr>
        <p:spPr>
          <a:xfrm rot="1820557">
            <a:off x="5048355" y="4919424"/>
            <a:ext cx="1094906" cy="1051497"/>
          </a:xfrm>
          <a:prstGeom prst="cub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>
              <a:rot lat="0" lon="0" rev="1200000"/>
            </a:camera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13 Cubo"/>
          <p:cNvSpPr/>
          <p:nvPr/>
        </p:nvSpPr>
        <p:spPr>
          <a:xfrm rot="901101">
            <a:off x="1169516" y="2891288"/>
            <a:ext cx="927986" cy="878530"/>
          </a:xfrm>
          <a:prstGeom prst="cub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4 Forma libre"/>
          <p:cNvSpPr/>
          <p:nvPr/>
        </p:nvSpPr>
        <p:spPr>
          <a:xfrm rot="3216725">
            <a:off x="3996347" y="993647"/>
            <a:ext cx="1047682" cy="1051497"/>
          </a:xfrm>
          <a:custGeom>
            <a:avLst/>
            <a:gdLst>
              <a:gd name="connsiteX0" fmla="*/ 0 w 1047682"/>
              <a:gd name="connsiteY0" fmla="*/ 261921 h 1051497"/>
              <a:gd name="connsiteX1" fmla="*/ 785762 w 1047682"/>
              <a:gd name="connsiteY1" fmla="*/ 261921 h 1051497"/>
              <a:gd name="connsiteX2" fmla="*/ 785762 w 1047682"/>
              <a:gd name="connsiteY2" fmla="*/ 1051497 h 1051497"/>
              <a:gd name="connsiteX3" fmla="*/ 0 w 1047682"/>
              <a:gd name="connsiteY3" fmla="*/ 1051497 h 1051497"/>
              <a:gd name="connsiteX4" fmla="*/ 0 w 1047682"/>
              <a:gd name="connsiteY4" fmla="*/ 261921 h 1051497"/>
              <a:gd name="connsiteX0" fmla="*/ 785762 w 1047682"/>
              <a:gd name="connsiteY0" fmla="*/ 261921 h 1051497"/>
              <a:gd name="connsiteX1" fmla="*/ 1047682 w 1047682"/>
              <a:gd name="connsiteY1" fmla="*/ 0 h 1051497"/>
              <a:gd name="connsiteX2" fmla="*/ 1047682 w 1047682"/>
              <a:gd name="connsiteY2" fmla="*/ 789577 h 1051497"/>
              <a:gd name="connsiteX3" fmla="*/ 785762 w 1047682"/>
              <a:gd name="connsiteY3" fmla="*/ 1051497 h 1051497"/>
              <a:gd name="connsiteX4" fmla="*/ 785762 w 1047682"/>
              <a:gd name="connsiteY4" fmla="*/ 261921 h 1051497"/>
              <a:gd name="connsiteX0" fmla="*/ 0 w 1047682"/>
              <a:gd name="connsiteY0" fmla="*/ 261921 h 1051497"/>
              <a:gd name="connsiteX1" fmla="*/ 261921 w 1047682"/>
              <a:gd name="connsiteY1" fmla="*/ 0 h 1051497"/>
              <a:gd name="connsiteX2" fmla="*/ 1047682 w 1047682"/>
              <a:gd name="connsiteY2" fmla="*/ 0 h 1051497"/>
              <a:gd name="connsiteX3" fmla="*/ 785762 w 1047682"/>
              <a:gd name="connsiteY3" fmla="*/ 261921 h 1051497"/>
              <a:gd name="connsiteX4" fmla="*/ 0 w 1047682"/>
              <a:gd name="connsiteY4" fmla="*/ 261921 h 1051497"/>
              <a:gd name="connsiteX0" fmla="*/ 0 w 1047682"/>
              <a:gd name="connsiteY0" fmla="*/ 261921 h 1051497"/>
              <a:gd name="connsiteX1" fmla="*/ 261921 w 1047682"/>
              <a:gd name="connsiteY1" fmla="*/ 0 h 1051497"/>
              <a:gd name="connsiteX2" fmla="*/ 1047682 w 1047682"/>
              <a:gd name="connsiteY2" fmla="*/ 0 h 1051497"/>
              <a:gd name="connsiteX3" fmla="*/ 1047682 w 1047682"/>
              <a:gd name="connsiteY3" fmla="*/ 789577 h 1051497"/>
              <a:gd name="connsiteX4" fmla="*/ 785762 w 1047682"/>
              <a:gd name="connsiteY4" fmla="*/ 1051497 h 1051497"/>
              <a:gd name="connsiteX5" fmla="*/ 0 w 1047682"/>
              <a:gd name="connsiteY5" fmla="*/ 1051497 h 1051497"/>
              <a:gd name="connsiteX6" fmla="*/ 0 w 1047682"/>
              <a:gd name="connsiteY6" fmla="*/ 261921 h 1051497"/>
              <a:gd name="connsiteX7" fmla="*/ 0 w 1047682"/>
              <a:gd name="connsiteY7" fmla="*/ 261921 h 1051497"/>
              <a:gd name="connsiteX8" fmla="*/ 785762 w 1047682"/>
              <a:gd name="connsiteY8" fmla="*/ 261921 h 1051497"/>
              <a:gd name="connsiteX9" fmla="*/ 1047682 w 1047682"/>
              <a:gd name="connsiteY9" fmla="*/ 0 h 1051497"/>
              <a:gd name="connsiteX10" fmla="*/ 785762 w 1047682"/>
              <a:gd name="connsiteY10" fmla="*/ 261921 h 1051497"/>
              <a:gd name="connsiteX11" fmla="*/ 785762 w 1047682"/>
              <a:gd name="connsiteY11" fmla="*/ 1051497 h 105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47682" h="1051497" stroke="0" extrusionOk="0">
                <a:moveTo>
                  <a:pt x="0" y="261921"/>
                </a:moveTo>
                <a:lnTo>
                  <a:pt x="785762" y="261921"/>
                </a:lnTo>
                <a:lnTo>
                  <a:pt x="785762" y="1051497"/>
                </a:lnTo>
                <a:lnTo>
                  <a:pt x="0" y="1051497"/>
                </a:lnTo>
                <a:lnTo>
                  <a:pt x="0" y="261921"/>
                </a:lnTo>
                <a:close/>
              </a:path>
              <a:path w="1047682" h="1051497" fill="darkenLess" stroke="0" extrusionOk="0">
                <a:moveTo>
                  <a:pt x="785762" y="261921"/>
                </a:moveTo>
                <a:lnTo>
                  <a:pt x="1047682" y="0"/>
                </a:lnTo>
                <a:lnTo>
                  <a:pt x="1047682" y="789577"/>
                </a:lnTo>
                <a:lnTo>
                  <a:pt x="785762" y="1051497"/>
                </a:lnTo>
                <a:lnTo>
                  <a:pt x="785762" y="261921"/>
                </a:lnTo>
                <a:close/>
              </a:path>
              <a:path w="1047682" h="1051497" fill="lightenLess" stroke="0" extrusionOk="0">
                <a:moveTo>
                  <a:pt x="0" y="261921"/>
                </a:moveTo>
                <a:lnTo>
                  <a:pt x="261921" y="0"/>
                </a:lnTo>
                <a:lnTo>
                  <a:pt x="1047682" y="0"/>
                </a:lnTo>
                <a:lnTo>
                  <a:pt x="785762" y="261921"/>
                </a:lnTo>
                <a:lnTo>
                  <a:pt x="0" y="261921"/>
                </a:lnTo>
                <a:close/>
              </a:path>
              <a:path w="1047682" h="1051497" fill="none" extrusionOk="0">
                <a:moveTo>
                  <a:pt x="0" y="261921"/>
                </a:moveTo>
                <a:lnTo>
                  <a:pt x="261921" y="0"/>
                </a:lnTo>
                <a:lnTo>
                  <a:pt x="1047682" y="0"/>
                </a:lnTo>
                <a:lnTo>
                  <a:pt x="1047682" y="789577"/>
                </a:lnTo>
                <a:lnTo>
                  <a:pt x="785762" y="1051497"/>
                </a:lnTo>
                <a:lnTo>
                  <a:pt x="0" y="1051497"/>
                </a:lnTo>
                <a:lnTo>
                  <a:pt x="0" y="261921"/>
                </a:lnTo>
                <a:close/>
                <a:moveTo>
                  <a:pt x="0" y="261921"/>
                </a:moveTo>
                <a:lnTo>
                  <a:pt x="785762" y="261921"/>
                </a:lnTo>
                <a:lnTo>
                  <a:pt x="1047682" y="0"/>
                </a:lnTo>
                <a:moveTo>
                  <a:pt x="785762" y="261921"/>
                </a:moveTo>
                <a:lnTo>
                  <a:pt x="785762" y="1051497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6 Cubo"/>
          <p:cNvSpPr/>
          <p:nvPr/>
        </p:nvSpPr>
        <p:spPr>
          <a:xfrm rot="4939342">
            <a:off x="6531433" y="1113439"/>
            <a:ext cx="1047682" cy="1269694"/>
          </a:xfrm>
          <a:prstGeom prst="cube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perspectiveRelaxedModerately"/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7 Cubo"/>
          <p:cNvSpPr/>
          <p:nvPr/>
        </p:nvSpPr>
        <p:spPr>
          <a:xfrm rot="5400000">
            <a:off x="7145675" y="3355655"/>
            <a:ext cx="1047682" cy="1051497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>
              <a:rot lat="0" lon="0" rev="2400000"/>
            </a:camera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8 Cubo"/>
          <p:cNvSpPr/>
          <p:nvPr/>
        </p:nvSpPr>
        <p:spPr>
          <a:xfrm rot="3216725">
            <a:off x="7357662" y="5146504"/>
            <a:ext cx="726760" cy="721130"/>
          </a:xfrm>
          <a:prstGeom prst="cube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>
              <a:rot lat="0" lon="0" rev="1200000"/>
            </a:camera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20 Cubo"/>
          <p:cNvSpPr/>
          <p:nvPr/>
        </p:nvSpPr>
        <p:spPr>
          <a:xfrm rot="901101">
            <a:off x="3384094" y="3748544"/>
            <a:ext cx="927986" cy="878530"/>
          </a:xfrm>
          <a:prstGeom prst="cub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21 Cubo"/>
          <p:cNvSpPr/>
          <p:nvPr/>
        </p:nvSpPr>
        <p:spPr>
          <a:xfrm rot="4008581">
            <a:off x="4880586" y="2734543"/>
            <a:ext cx="1047682" cy="1051497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>
              <a:rot lat="0" lon="0" rev="2400000"/>
            </a:camera>
            <a:lightRig rig="morning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500"/>
                            </p:stCondLst>
                            <p:childTnLst>
                              <p:par>
                                <p:cTn id="86" presetID="23" presetClass="exit" presetSubtype="54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zesése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éma9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Vizesések</Template>
  <TotalTime>11</TotalTime>
  <Words>19</Words>
  <Application>Microsoft Office PowerPoint</Application>
  <PresentationFormat>Diavetítés a képernyőre (4:3 oldalarány)</PresentationFormat>
  <Paragraphs>5</Paragraphs>
  <Slides>60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60</vt:i4>
      </vt:variant>
    </vt:vector>
  </HeadingPairs>
  <TitlesOfParts>
    <vt:vector size="62" baseType="lpstr">
      <vt:lpstr>Vizesések</vt:lpstr>
      <vt:lpstr>Téma91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2</cp:revision>
  <dcterms:created xsi:type="dcterms:W3CDTF">2017-06-04T05:13:18Z</dcterms:created>
  <dcterms:modified xsi:type="dcterms:W3CDTF">2017-06-04T05:24:42Z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000800ae37000000000001023720</vt:lpwstr>
  </property>
</Properties>
</file>